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aleway"/>
      <p:regular r:id="rId30"/>
      <p:bold r:id="rId31"/>
      <p:italic r:id="rId32"/>
      <p:boldItalic r:id="rId33"/>
    </p:embeddedFont>
    <p:embeddedFont>
      <p:font typeface="Josefin Sans Medium"/>
      <p:regular r:id="rId34"/>
      <p:bold r:id="rId35"/>
      <p:italic r:id="rId36"/>
      <p:boldItalic r:id="rId37"/>
    </p:embeddedFont>
    <p:embeddedFont>
      <p:font typeface="Pacifico"/>
      <p:regular r:id="rId38"/>
    </p:embeddedFont>
    <p:embeddedFont>
      <p:font typeface="Josefin Sans"/>
      <p:regular r:id="rId39"/>
      <p:bold r:id="rId40"/>
      <p:italic r:id="rId41"/>
      <p:boldItalic r:id="rId42"/>
    </p:embeddedFont>
    <p:embeddedFont>
      <p:font typeface="Josefin Sans SemiBold"/>
      <p:regular r:id="rId43"/>
      <p:bold r:id="rId44"/>
      <p:italic r:id="rId45"/>
      <p:boldItalic r:id="rId46"/>
    </p:embeddedFont>
    <p:embeddedFont>
      <p:font typeface="Josefin Sans Ligh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osefinSans-bold.fntdata"/><Relationship Id="rId42" Type="http://schemas.openxmlformats.org/officeDocument/2006/relationships/font" Target="fonts/JosefinSans-boldItalic.fntdata"/><Relationship Id="rId41" Type="http://schemas.openxmlformats.org/officeDocument/2006/relationships/font" Target="fonts/JosefinSans-italic.fntdata"/><Relationship Id="rId44" Type="http://schemas.openxmlformats.org/officeDocument/2006/relationships/font" Target="fonts/JosefinSansSemiBold-bold.fntdata"/><Relationship Id="rId43" Type="http://schemas.openxmlformats.org/officeDocument/2006/relationships/font" Target="fonts/JosefinSansSemiBold-regular.fntdata"/><Relationship Id="rId46" Type="http://schemas.openxmlformats.org/officeDocument/2006/relationships/font" Target="fonts/JosefinSansSemiBold-boldItalic.fntdata"/><Relationship Id="rId45" Type="http://schemas.openxmlformats.org/officeDocument/2006/relationships/font" Target="fonts/JosefinSans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JosefinSansLight-bold.fntdata"/><Relationship Id="rId47" Type="http://schemas.openxmlformats.org/officeDocument/2006/relationships/font" Target="fonts/JosefinSansLight-regular.fntdata"/><Relationship Id="rId49" Type="http://schemas.openxmlformats.org/officeDocument/2006/relationships/font" Target="fonts/JosefinSans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33" Type="http://schemas.openxmlformats.org/officeDocument/2006/relationships/font" Target="fonts/Raleway-boldItalic.fntdata"/><Relationship Id="rId32" Type="http://schemas.openxmlformats.org/officeDocument/2006/relationships/font" Target="fonts/Raleway-italic.fntdata"/><Relationship Id="rId35" Type="http://schemas.openxmlformats.org/officeDocument/2006/relationships/font" Target="fonts/JosefinSansMedium-bold.fntdata"/><Relationship Id="rId34" Type="http://schemas.openxmlformats.org/officeDocument/2006/relationships/font" Target="fonts/JosefinSansMedium-regular.fntdata"/><Relationship Id="rId37" Type="http://schemas.openxmlformats.org/officeDocument/2006/relationships/font" Target="fonts/JosefinSansMedium-boldItalic.fntdata"/><Relationship Id="rId36" Type="http://schemas.openxmlformats.org/officeDocument/2006/relationships/font" Target="fonts/JosefinSansMedium-italic.fntdata"/><Relationship Id="rId39" Type="http://schemas.openxmlformats.org/officeDocument/2006/relationships/font" Target="fonts/JosefinSans-regular.fntdata"/><Relationship Id="rId38" Type="http://schemas.openxmlformats.org/officeDocument/2006/relationships/font" Target="fonts/Pacific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JosefinSans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eceba2c7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1eceba2c7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82aac8f37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82aac8f37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f046432e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f046432e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82aac8f37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82aac8f37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82aac8f37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82aac8f37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82c8c377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82c8c377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82c8c377f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82c8c377f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82c8c377f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82c8c377f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82c8c377f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82c8c377f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en" sz="1800">
                <a:solidFill>
                  <a:schemeClr val="dk1"/>
                </a:solidFill>
              </a:rPr>
              <a:t>OR play https://youtu.be/lPftosmseYE</a:t>
            </a:r>
            <a:r>
              <a:rPr lang="en" sz="1200">
                <a:solidFill>
                  <a:schemeClr val="dk1"/>
                </a:solidFill>
                <a:latin typeface="Calibri"/>
                <a:ea typeface="Calibri"/>
                <a:cs typeface="Calibri"/>
                <a:sym typeface="Calibri"/>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82c8c377f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82c8c377f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82aac8f37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82aac8f37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82c8c377f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82c8c377f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is a list of handouts/resources you can provide to your volunteers/wrap team.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82c8c377f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82c8c377f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82c8c377fa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82c8c377fa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Share how you will be choosing the family to be served.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How do you want volunteers to update if they can no longer serve on the team?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Reiterate the timeframe you are asking/requiring of volunteers/WRAP team to serve.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Address any additional questions.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82c8c377f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82c8c377f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82c8c377f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82c8c377f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concludes the training; however, if you wish for your volunteers to complete the 1 hour Trauma Training - you can provide the link to complete and/or add it as a part of this training.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82aac8f37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82aac8f37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eceba2c7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eceba2c7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f046432e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f046432e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It’s important to explain *WHY* Wrap Around ministry is so necessary.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82aac8f37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82aac8f37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82aac8f37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82aac8f37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WRAP Ministry is important because when foster families feel supported and equipped with what they need, children have the opportunity for stability, attachment and healing. The outcome is that there are enough foster homes available for children in need of a safe place to land.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***Change who waits.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82aac8f37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82aac8f37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82aac8f37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82aac8f37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8684" l="-188" r="10325" t="0"/>
          <a:stretch/>
        </p:blipFill>
        <p:spPr>
          <a:xfrm>
            <a:off x="-43325" y="-54775"/>
            <a:ext cx="9187325" cy="5251300"/>
          </a:xfrm>
          <a:prstGeom prst="rect">
            <a:avLst/>
          </a:prstGeom>
          <a:noFill/>
          <a:ln>
            <a:noFill/>
          </a:ln>
        </p:spPr>
      </p:pic>
      <p:pic>
        <p:nvPicPr>
          <p:cNvPr id="13" name="Google Shape;13;p2"/>
          <p:cNvPicPr preferRelativeResize="0"/>
          <p:nvPr/>
        </p:nvPicPr>
        <p:blipFill>
          <a:blip r:embed="rId3">
            <a:alphaModFix amt="90000"/>
          </a:blip>
          <a:stretch>
            <a:fillRect/>
          </a:stretch>
        </p:blipFill>
        <p:spPr>
          <a:xfrm>
            <a:off x="-43325" y="1501725"/>
            <a:ext cx="5467151" cy="3085024"/>
          </a:xfrm>
          <a:prstGeom prst="rect">
            <a:avLst/>
          </a:prstGeom>
          <a:noFill/>
          <a:ln>
            <a:noFill/>
          </a:ln>
        </p:spPr>
      </p:pic>
      <p:sp>
        <p:nvSpPr>
          <p:cNvPr id="14" name="Google Shape;14;p2"/>
          <p:cNvSpPr txBox="1"/>
          <p:nvPr>
            <p:ph type="ctrTitle"/>
          </p:nvPr>
        </p:nvSpPr>
        <p:spPr>
          <a:xfrm>
            <a:off x="311700" y="1659651"/>
            <a:ext cx="4523700" cy="15264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000"/>
              <a:buFont typeface="Josefin Sans"/>
              <a:buNone/>
              <a:defRPr b="1" sz="4000">
                <a:solidFill>
                  <a:schemeClr val="lt1"/>
                </a:solidFill>
                <a:latin typeface="Josefin Sans"/>
                <a:ea typeface="Josefin Sans"/>
                <a:cs typeface="Josefin Sans"/>
                <a:sym typeface="Josefin Sans"/>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p:txBody>
      </p:sp>
      <p:sp>
        <p:nvSpPr>
          <p:cNvPr id="15" name="Google Shape;15;p2"/>
          <p:cNvSpPr txBox="1"/>
          <p:nvPr>
            <p:ph idx="1" type="subTitle"/>
          </p:nvPr>
        </p:nvSpPr>
        <p:spPr>
          <a:xfrm>
            <a:off x="311700" y="3223104"/>
            <a:ext cx="45237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Font typeface="Josefin Sans"/>
              <a:buNone/>
              <a:defRPr sz="2400">
                <a:solidFill>
                  <a:schemeClr val="lt1"/>
                </a:solidFill>
                <a:latin typeface="Josefin Sans"/>
                <a:ea typeface="Josefin Sans"/>
                <a:cs typeface="Josefin Sans"/>
                <a:sym typeface="Josefi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97700" y="4695541"/>
            <a:ext cx="341700" cy="30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pic>
        <p:nvPicPr>
          <p:cNvPr id="17" name="Google Shape;17;p2"/>
          <p:cNvPicPr preferRelativeResize="0"/>
          <p:nvPr/>
        </p:nvPicPr>
        <p:blipFill rotWithShape="1">
          <a:blip r:embed="rId4">
            <a:alphaModFix/>
          </a:blip>
          <a:srcRect b="0" l="893" r="893" t="0"/>
          <a:stretch/>
        </p:blipFill>
        <p:spPr>
          <a:xfrm>
            <a:off x="351625" y="374238"/>
            <a:ext cx="2882949" cy="792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T - 3 column image/content 1">
  <p:cSld name="ONE_COLUMN_TEXT_1_1">
    <p:spTree>
      <p:nvGrpSpPr>
        <p:cNvPr id="61" name="Shape 61"/>
        <p:cNvGrpSpPr/>
        <p:nvPr/>
      </p:nvGrpSpPr>
      <p:grpSpPr>
        <a:xfrm>
          <a:off x="0" y="0"/>
          <a:ext cx="0" cy="0"/>
          <a:chOff x="0" y="0"/>
          <a:chExt cx="0" cy="0"/>
        </a:xfrm>
      </p:grpSpPr>
      <p:sp>
        <p:nvSpPr>
          <p:cNvPr id="62" name="Google Shape;62;p11"/>
          <p:cNvSpPr/>
          <p:nvPr>
            <p:ph idx="2" type="pic"/>
          </p:nvPr>
        </p:nvSpPr>
        <p:spPr>
          <a:xfrm>
            <a:off x="0" y="-748500"/>
            <a:ext cx="9144000" cy="2420400"/>
          </a:xfrm>
          <a:prstGeom prst="roundRect">
            <a:avLst>
              <a:gd fmla="val 5056" name="adj"/>
            </a:avLst>
          </a:prstGeom>
          <a:noFill/>
          <a:ln>
            <a:noFill/>
          </a:ln>
        </p:spPr>
      </p:sp>
      <p:sp>
        <p:nvSpPr>
          <p:cNvPr id="63" name="Google Shape;63;p11"/>
          <p:cNvSpPr txBox="1"/>
          <p:nvPr>
            <p:ph type="title"/>
          </p:nvPr>
        </p:nvSpPr>
        <p:spPr>
          <a:xfrm>
            <a:off x="311700" y="1770788"/>
            <a:ext cx="8491500" cy="807600"/>
          </a:xfrm>
          <a:prstGeom prst="rect">
            <a:avLst/>
          </a:prstGeom>
        </p:spPr>
        <p:txBody>
          <a:bodyPr anchorCtr="0" anchor="ctr"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 name="Google Shape;64;p11"/>
          <p:cNvSpPr txBox="1"/>
          <p:nvPr>
            <p:ph idx="12" type="sldNum"/>
          </p:nvPr>
        </p:nvSpPr>
        <p:spPr>
          <a:xfrm>
            <a:off x="8497700" y="4472038"/>
            <a:ext cx="341700" cy="249300"/>
          </a:xfrm>
          <a:prstGeom prst="rect">
            <a:avLst/>
          </a:prstGeom>
        </p:spPr>
        <p:txBody>
          <a:bodyPr anchorCtr="0" anchor="ctr" bIns="91425" lIns="91425" spcFirstLastPara="1" rIns="91425" wrap="square" tIns="91425">
            <a:normAutofit fontScale="775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5" name="Google Shape;65;p11"/>
          <p:cNvSpPr/>
          <p:nvPr>
            <p:ph idx="3" type="pic"/>
          </p:nvPr>
        </p:nvSpPr>
        <p:spPr>
          <a:xfrm>
            <a:off x="6270749" y="2644000"/>
            <a:ext cx="2021400" cy="1022100"/>
          </a:xfrm>
          <a:prstGeom prst="rect">
            <a:avLst/>
          </a:prstGeom>
          <a:noFill/>
          <a:ln>
            <a:noFill/>
          </a:ln>
        </p:spPr>
      </p:sp>
      <p:sp>
        <p:nvSpPr>
          <p:cNvPr id="66" name="Google Shape;66;p11"/>
          <p:cNvSpPr txBox="1"/>
          <p:nvPr>
            <p:ph idx="1" type="subTitle"/>
          </p:nvPr>
        </p:nvSpPr>
        <p:spPr>
          <a:xfrm>
            <a:off x="6078890" y="3752975"/>
            <a:ext cx="2405100" cy="873000"/>
          </a:xfrm>
          <a:prstGeom prst="rect">
            <a:avLst/>
          </a:prstGeom>
        </p:spPr>
        <p:txBody>
          <a:bodyPr anchorCtr="0" anchor="t" bIns="91425" lIns="91425" spcFirstLastPara="1" rIns="91425" wrap="square" tIns="91425">
            <a:normAutofit/>
          </a:bodyPr>
          <a:lstStyle>
            <a:lvl1pPr lvl="0" algn="ctr">
              <a:lnSpc>
                <a:spcPct val="115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4" type="pic"/>
          </p:nvPr>
        </p:nvSpPr>
        <p:spPr>
          <a:xfrm>
            <a:off x="3567489" y="2644000"/>
            <a:ext cx="2021400" cy="1022100"/>
          </a:xfrm>
          <a:prstGeom prst="rect">
            <a:avLst/>
          </a:prstGeom>
          <a:noFill/>
          <a:ln>
            <a:noFill/>
          </a:ln>
        </p:spPr>
      </p:sp>
      <p:sp>
        <p:nvSpPr>
          <p:cNvPr id="68" name="Google Shape;68;p11"/>
          <p:cNvSpPr txBox="1"/>
          <p:nvPr>
            <p:ph idx="5" type="subTitle"/>
          </p:nvPr>
        </p:nvSpPr>
        <p:spPr>
          <a:xfrm>
            <a:off x="3375635" y="3752975"/>
            <a:ext cx="2405100" cy="873000"/>
          </a:xfrm>
          <a:prstGeom prst="rect">
            <a:avLst/>
          </a:prstGeom>
        </p:spPr>
        <p:txBody>
          <a:bodyPr anchorCtr="0" anchor="t" bIns="91425" lIns="91425" spcFirstLastPara="1" rIns="91425" wrap="square" tIns="91425">
            <a:normAutofit/>
          </a:bodyPr>
          <a:lstStyle>
            <a:lvl1pPr lvl="0" rtl="0" algn="ctr">
              <a:lnSpc>
                <a:spcPct val="115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1"/>
          <p:cNvSpPr/>
          <p:nvPr>
            <p:ph idx="6" type="pic"/>
          </p:nvPr>
        </p:nvSpPr>
        <p:spPr>
          <a:xfrm>
            <a:off x="838775" y="2644000"/>
            <a:ext cx="2021400" cy="1022100"/>
          </a:xfrm>
          <a:prstGeom prst="rect">
            <a:avLst/>
          </a:prstGeom>
          <a:noFill/>
          <a:ln>
            <a:noFill/>
          </a:ln>
        </p:spPr>
      </p:sp>
      <p:sp>
        <p:nvSpPr>
          <p:cNvPr id="70" name="Google Shape;70;p11"/>
          <p:cNvSpPr txBox="1"/>
          <p:nvPr>
            <p:ph idx="7" type="subTitle"/>
          </p:nvPr>
        </p:nvSpPr>
        <p:spPr>
          <a:xfrm>
            <a:off x="646925" y="3752975"/>
            <a:ext cx="2405100" cy="873000"/>
          </a:xfrm>
          <a:prstGeom prst="rect">
            <a:avLst/>
          </a:prstGeom>
        </p:spPr>
        <p:txBody>
          <a:bodyPr anchorCtr="0" anchor="t" bIns="91425" lIns="91425" spcFirstLastPara="1" rIns="91425" wrap="square" tIns="91425">
            <a:normAutofit/>
          </a:bodyPr>
          <a:lstStyle>
            <a:lvl1pPr lvl="0" rtl="0" algn="ctr">
              <a:lnSpc>
                <a:spcPct val="115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L - Texture content R">
  <p:cSld name="SECTION_TITLE_AND_DESCRIPTION">
    <p:spTree>
      <p:nvGrpSpPr>
        <p:cNvPr id="7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b="0" l="51479" r="0" t="0"/>
          <a:stretch/>
        </p:blipFill>
        <p:spPr>
          <a:xfrm>
            <a:off x="4695769" y="-15975"/>
            <a:ext cx="4464202" cy="5175425"/>
          </a:xfrm>
          <a:prstGeom prst="rect">
            <a:avLst/>
          </a:prstGeom>
          <a:noFill/>
          <a:ln>
            <a:noFill/>
          </a:ln>
        </p:spPr>
      </p:pic>
      <p:sp>
        <p:nvSpPr>
          <p:cNvPr id="73" name="Google Shape;73;p1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Josefin Sans"/>
              <a:buNone/>
              <a:defRPr sz="2100">
                <a:latin typeface="Josefin Sans"/>
                <a:ea typeface="Josefin Sans"/>
                <a:cs typeface="Josefin Sans"/>
                <a:sym typeface="Josefi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2"/>
          <p:cNvSpPr txBox="1"/>
          <p:nvPr>
            <p:ph idx="2" type="body"/>
          </p:nvPr>
        </p:nvSpPr>
        <p:spPr>
          <a:xfrm>
            <a:off x="4939500" y="1517300"/>
            <a:ext cx="3837000" cy="2901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Font typeface="Josefin Sans"/>
              <a:buChar char="●"/>
              <a:defRPr>
                <a:solidFill>
                  <a:schemeClr val="lt1"/>
                </a:solidFill>
                <a:latin typeface="Josefin Sans"/>
                <a:ea typeface="Josefin Sans"/>
                <a:cs typeface="Josefin Sans"/>
                <a:sym typeface="Josefin Sans"/>
              </a:defRPr>
            </a:lvl1pPr>
            <a:lvl2pPr indent="-317500" lvl="1" marL="91440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2pPr>
            <a:lvl3pPr indent="-317500" lvl="2" marL="137160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3pPr>
            <a:lvl4pPr indent="-317500" lvl="3" marL="182880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4pPr>
            <a:lvl5pPr indent="-317500" lvl="4" marL="228600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5pPr>
            <a:lvl6pPr indent="-317500" lvl="5" marL="274320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6pPr>
            <a:lvl7pPr indent="-317500" lvl="6" marL="320040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7pPr>
            <a:lvl8pPr indent="-317500" lvl="7" marL="365760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8pPr>
            <a:lvl9pPr indent="-317500" lvl="8" marL="411480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9pPr>
          </a:lstStyle>
          <a:p/>
        </p:txBody>
      </p:sp>
      <p:sp>
        <p:nvSpPr>
          <p:cNvPr id="76" name="Google Shape;76;p12"/>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a:buNone/>
              <a:defRPr>
                <a:solidFill>
                  <a:srgbClr val="243746"/>
                </a:solidFill>
              </a:defRPr>
            </a:lvl1pPr>
            <a:lvl2pPr lvl="1">
              <a:buNone/>
              <a:defRPr>
                <a:solidFill>
                  <a:srgbClr val="243746"/>
                </a:solidFill>
              </a:defRPr>
            </a:lvl2pPr>
            <a:lvl3pPr lvl="2">
              <a:buNone/>
              <a:defRPr>
                <a:solidFill>
                  <a:srgbClr val="243746"/>
                </a:solidFill>
              </a:defRPr>
            </a:lvl3pPr>
            <a:lvl4pPr lvl="3">
              <a:buNone/>
              <a:defRPr>
                <a:solidFill>
                  <a:srgbClr val="243746"/>
                </a:solidFill>
              </a:defRPr>
            </a:lvl4pPr>
            <a:lvl5pPr lvl="4">
              <a:buNone/>
              <a:defRPr>
                <a:solidFill>
                  <a:srgbClr val="243746"/>
                </a:solidFill>
              </a:defRPr>
            </a:lvl5pPr>
            <a:lvl6pPr lvl="5">
              <a:buNone/>
              <a:defRPr>
                <a:solidFill>
                  <a:srgbClr val="243746"/>
                </a:solidFill>
              </a:defRPr>
            </a:lvl6pPr>
            <a:lvl7pPr lvl="6">
              <a:buNone/>
              <a:defRPr>
                <a:solidFill>
                  <a:srgbClr val="243746"/>
                </a:solidFill>
              </a:defRPr>
            </a:lvl7pPr>
            <a:lvl8pPr lvl="7">
              <a:buNone/>
              <a:defRPr>
                <a:solidFill>
                  <a:srgbClr val="243746"/>
                </a:solidFill>
              </a:defRPr>
            </a:lvl8pPr>
            <a:lvl9pPr lvl="8">
              <a:buNone/>
              <a:defRPr>
                <a:solidFill>
                  <a:srgbClr val="243746"/>
                </a:solidFill>
              </a:defRPr>
            </a:lvl9pPr>
          </a:lstStyle>
          <a:p>
            <a:pPr indent="0" lvl="0" marL="0" rtl="0" algn="ctr">
              <a:spcBef>
                <a:spcPts val="0"/>
              </a:spcBef>
              <a:spcAft>
                <a:spcPts val="0"/>
              </a:spcAft>
              <a:buNone/>
            </a:pPr>
            <a:fld id="{00000000-1234-1234-1234-123412341234}" type="slidenum">
              <a:rPr lang="en"/>
              <a:t>‹#›</a:t>
            </a:fld>
            <a:endParaRPr/>
          </a:p>
        </p:txBody>
      </p:sp>
      <p:sp>
        <p:nvSpPr>
          <p:cNvPr id="77" name="Google Shape;77;p12"/>
          <p:cNvSpPr txBox="1"/>
          <p:nvPr>
            <p:ph idx="3" type="subTitle"/>
          </p:nvPr>
        </p:nvSpPr>
        <p:spPr>
          <a:xfrm>
            <a:off x="4944875" y="366800"/>
            <a:ext cx="3966000" cy="1150500"/>
          </a:xfrm>
          <a:prstGeom prst="rect">
            <a:avLst/>
          </a:prstGeom>
        </p:spPr>
        <p:txBody>
          <a:bodyPr anchorCtr="0" anchor="ctr" bIns="91425" lIns="91425" spcFirstLastPara="1" rIns="91425" wrap="square" tIns="91425">
            <a:normAutofit/>
          </a:bodyPr>
          <a:lstStyle>
            <a:lvl1pPr lvl="0" rtl="0">
              <a:lnSpc>
                <a:spcPct val="115000"/>
              </a:lnSpc>
              <a:spcBef>
                <a:spcPts val="0"/>
              </a:spcBef>
              <a:spcAft>
                <a:spcPts val="0"/>
              </a:spcAft>
              <a:buClr>
                <a:schemeClr val="lt1"/>
              </a:buClr>
              <a:buSzPts val="2400"/>
              <a:buNone/>
              <a:defRPr sz="2400">
                <a:solidFill>
                  <a:schemeClr val="lt1"/>
                </a:solidFill>
              </a:defRPr>
            </a:lvl1pPr>
            <a:lvl2pPr lvl="1" rtl="0">
              <a:lnSpc>
                <a:spcPct val="115000"/>
              </a:lnSpc>
              <a:spcBef>
                <a:spcPts val="0"/>
              </a:spcBef>
              <a:spcAft>
                <a:spcPts val="0"/>
              </a:spcAft>
              <a:buClr>
                <a:schemeClr val="lt1"/>
              </a:buClr>
              <a:buSzPts val="2400"/>
              <a:buNone/>
              <a:defRPr sz="2400">
                <a:solidFill>
                  <a:schemeClr val="lt1"/>
                </a:solidFill>
              </a:defRPr>
            </a:lvl2pPr>
            <a:lvl3pPr lvl="2" rtl="0">
              <a:lnSpc>
                <a:spcPct val="115000"/>
              </a:lnSpc>
              <a:spcBef>
                <a:spcPts val="0"/>
              </a:spcBef>
              <a:spcAft>
                <a:spcPts val="0"/>
              </a:spcAft>
              <a:buClr>
                <a:schemeClr val="lt1"/>
              </a:buClr>
              <a:buSzPts val="2400"/>
              <a:buNone/>
              <a:defRPr sz="2400">
                <a:solidFill>
                  <a:schemeClr val="lt1"/>
                </a:solidFill>
              </a:defRPr>
            </a:lvl3pPr>
            <a:lvl4pPr lvl="3" rtl="0">
              <a:lnSpc>
                <a:spcPct val="115000"/>
              </a:lnSpc>
              <a:spcBef>
                <a:spcPts val="0"/>
              </a:spcBef>
              <a:spcAft>
                <a:spcPts val="0"/>
              </a:spcAft>
              <a:buClr>
                <a:schemeClr val="lt1"/>
              </a:buClr>
              <a:buSzPts val="2400"/>
              <a:buNone/>
              <a:defRPr sz="2400">
                <a:solidFill>
                  <a:schemeClr val="lt1"/>
                </a:solidFill>
              </a:defRPr>
            </a:lvl4pPr>
            <a:lvl5pPr lvl="4" rtl="0">
              <a:lnSpc>
                <a:spcPct val="115000"/>
              </a:lnSpc>
              <a:spcBef>
                <a:spcPts val="0"/>
              </a:spcBef>
              <a:spcAft>
                <a:spcPts val="0"/>
              </a:spcAft>
              <a:buClr>
                <a:schemeClr val="lt1"/>
              </a:buClr>
              <a:buSzPts val="2400"/>
              <a:buNone/>
              <a:defRPr sz="2400">
                <a:solidFill>
                  <a:schemeClr val="lt1"/>
                </a:solidFill>
              </a:defRPr>
            </a:lvl5pPr>
            <a:lvl6pPr lvl="5" rtl="0">
              <a:lnSpc>
                <a:spcPct val="115000"/>
              </a:lnSpc>
              <a:spcBef>
                <a:spcPts val="0"/>
              </a:spcBef>
              <a:spcAft>
                <a:spcPts val="0"/>
              </a:spcAft>
              <a:buClr>
                <a:schemeClr val="lt1"/>
              </a:buClr>
              <a:buSzPts val="2400"/>
              <a:buNone/>
              <a:defRPr sz="2400">
                <a:solidFill>
                  <a:schemeClr val="lt1"/>
                </a:solidFill>
              </a:defRPr>
            </a:lvl6pPr>
            <a:lvl7pPr lvl="6" rtl="0">
              <a:lnSpc>
                <a:spcPct val="115000"/>
              </a:lnSpc>
              <a:spcBef>
                <a:spcPts val="0"/>
              </a:spcBef>
              <a:spcAft>
                <a:spcPts val="0"/>
              </a:spcAft>
              <a:buClr>
                <a:schemeClr val="lt1"/>
              </a:buClr>
              <a:buSzPts val="2400"/>
              <a:buNone/>
              <a:defRPr sz="2400">
                <a:solidFill>
                  <a:schemeClr val="lt1"/>
                </a:solidFill>
              </a:defRPr>
            </a:lvl7pPr>
            <a:lvl8pPr lvl="7" rtl="0">
              <a:lnSpc>
                <a:spcPct val="115000"/>
              </a:lnSpc>
              <a:spcBef>
                <a:spcPts val="0"/>
              </a:spcBef>
              <a:spcAft>
                <a:spcPts val="0"/>
              </a:spcAft>
              <a:buClr>
                <a:schemeClr val="lt1"/>
              </a:buClr>
              <a:buSzPts val="2400"/>
              <a:buNone/>
              <a:defRPr sz="2400">
                <a:solidFill>
                  <a:schemeClr val="lt1"/>
                </a:solidFill>
              </a:defRPr>
            </a:lvl8pPr>
            <a:lvl9pPr lvl="8" rtl="0">
              <a:lnSpc>
                <a:spcPct val="115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ure content L - Title, body R">
  <p:cSld name="SECTION_TITLE_AND_DESCRIPTION_1">
    <p:spTree>
      <p:nvGrpSpPr>
        <p:cNvPr id="78" name="Shape 78"/>
        <p:cNvGrpSpPr/>
        <p:nvPr/>
      </p:nvGrpSpPr>
      <p:grpSpPr>
        <a:xfrm>
          <a:off x="0" y="0"/>
          <a:ext cx="0" cy="0"/>
          <a:chOff x="0" y="0"/>
          <a:chExt cx="0" cy="0"/>
        </a:xfrm>
      </p:grpSpPr>
      <p:pic>
        <p:nvPicPr>
          <p:cNvPr id="79" name="Google Shape;79;p13"/>
          <p:cNvPicPr preferRelativeResize="0"/>
          <p:nvPr/>
        </p:nvPicPr>
        <p:blipFill rotWithShape="1">
          <a:blip r:embed="rId2">
            <a:alphaModFix/>
          </a:blip>
          <a:srcRect b="0" l="0" r="51037" t="0"/>
          <a:stretch/>
        </p:blipFill>
        <p:spPr>
          <a:xfrm>
            <a:off x="-40802" y="-15975"/>
            <a:ext cx="4505002" cy="5175425"/>
          </a:xfrm>
          <a:prstGeom prst="rect">
            <a:avLst/>
          </a:prstGeom>
          <a:noFill/>
          <a:ln>
            <a:noFill/>
          </a:ln>
        </p:spPr>
      </p:pic>
      <p:sp>
        <p:nvSpPr>
          <p:cNvPr id="80" name="Google Shape;80;p13"/>
          <p:cNvSpPr txBox="1"/>
          <p:nvPr>
            <p:ph type="title"/>
          </p:nvPr>
        </p:nvSpPr>
        <p:spPr>
          <a:xfrm>
            <a:off x="4758775"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1" name="Google Shape;81;p13"/>
          <p:cNvSpPr txBox="1"/>
          <p:nvPr>
            <p:ph idx="1" type="subTitle"/>
          </p:nvPr>
        </p:nvSpPr>
        <p:spPr>
          <a:xfrm>
            <a:off x="4758775"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Font typeface="Josefin Sans"/>
              <a:buNone/>
              <a:defRPr sz="2100">
                <a:latin typeface="Josefin Sans"/>
                <a:ea typeface="Josefin Sans"/>
                <a:cs typeface="Josefin Sans"/>
                <a:sym typeface="Josefin Sans"/>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2" name="Google Shape;82;p13"/>
          <p:cNvSpPr txBox="1"/>
          <p:nvPr>
            <p:ph idx="2" type="body"/>
          </p:nvPr>
        </p:nvSpPr>
        <p:spPr>
          <a:xfrm>
            <a:off x="243725" y="1825650"/>
            <a:ext cx="3966000" cy="25935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Font typeface="Josefin Sans"/>
              <a:buChar char="●"/>
              <a:defRPr>
                <a:solidFill>
                  <a:schemeClr val="lt1"/>
                </a:solidFill>
                <a:latin typeface="Josefin Sans"/>
                <a:ea typeface="Josefin Sans"/>
                <a:cs typeface="Josefin Sans"/>
                <a:sym typeface="Josefin Sans"/>
              </a:defRPr>
            </a:lvl1pPr>
            <a:lvl2pPr indent="-317500" lvl="1" marL="914400" rtl="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2pPr>
            <a:lvl3pPr indent="-317500" lvl="2" marL="1371600" rtl="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3pPr>
            <a:lvl4pPr indent="-317500" lvl="3" marL="1828800" rtl="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4pPr>
            <a:lvl5pPr indent="-317500" lvl="4" marL="2286000" rtl="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5pPr>
            <a:lvl6pPr indent="-317500" lvl="5" marL="2743200" rtl="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6pPr>
            <a:lvl7pPr indent="-317500" lvl="6" marL="3200400" rtl="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7pPr>
            <a:lvl8pPr indent="-317500" lvl="7" marL="3657600" rtl="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8pPr>
            <a:lvl9pPr indent="-317500" lvl="8" marL="4114800" rtl="0">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9pPr>
          </a:lstStyle>
          <a:p/>
        </p:txBody>
      </p:sp>
      <p:sp>
        <p:nvSpPr>
          <p:cNvPr id="83" name="Google Shape;83;p13"/>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4" name="Google Shape;84;p13"/>
          <p:cNvSpPr txBox="1"/>
          <p:nvPr>
            <p:ph idx="3" type="subTitle"/>
          </p:nvPr>
        </p:nvSpPr>
        <p:spPr>
          <a:xfrm>
            <a:off x="243700" y="366800"/>
            <a:ext cx="3966000" cy="1150500"/>
          </a:xfrm>
          <a:prstGeom prst="rect">
            <a:avLst/>
          </a:prstGeom>
        </p:spPr>
        <p:txBody>
          <a:bodyPr anchorCtr="0" anchor="ctr" bIns="91425" lIns="91425" spcFirstLastPara="1" rIns="91425" wrap="square" tIns="91425">
            <a:normAutofit/>
          </a:bodyPr>
          <a:lstStyle>
            <a:lvl1pPr lvl="0">
              <a:lnSpc>
                <a:spcPct val="115000"/>
              </a:lnSpc>
              <a:spcBef>
                <a:spcPts val="0"/>
              </a:spcBef>
              <a:spcAft>
                <a:spcPts val="0"/>
              </a:spcAft>
              <a:buClr>
                <a:schemeClr val="lt1"/>
              </a:buClr>
              <a:buSzPts val="2400"/>
              <a:buNone/>
              <a:defRPr sz="2400">
                <a:solidFill>
                  <a:schemeClr val="lt1"/>
                </a:solidFill>
              </a:defRPr>
            </a:lvl1pPr>
            <a:lvl2pPr lvl="1">
              <a:lnSpc>
                <a:spcPct val="115000"/>
              </a:lnSpc>
              <a:spcBef>
                <a:spcPts val="0"/>
              </a:spcBef>
              <a:spcAft>
                <a:spcPts val="0"/>
              </a:spcAft>
              <a:buClr>
                <a:schemeClr val="lt1"/>
              </a:buClr>
              <a:buSzPts val="2400"/>
              <a:buNone/>
              <a:defRPr sz="2400">
                <a:solidFill>
                  <a:schemeClr val="lt1"/>
                </a:solidFill>
              </a:defRPr>
            </a:lvl2pPr>
            <a:lvl3pPr lvl="2">
              <a:lnSpc>
                <a:spcPct val="115000"/>
              </a:lnSpc>
              <a:spcBef>
                <a:spcPts val="0"/>
              </a:spcBef>
              <a:spcAft>
                <a:spcPts val="0"/>
              </a:spcAft>
              <a:buClr>
                <a:schemeClr val="lt1"/>
              </a:buClr>
              <a:buSzPts val="2400"/>
              <a:buNone/>
              <a:defRPr sz="2400">
                <a:solidFill>
                  <a:schemeClr val="lt1"/>
                </a:solidFill>
              </a:defRPr>
            </a:lvl3pPr>
            <a:lvl4pPr lvl="3">
              <a:lnSpc>
                <a:spcPct val="115000"/>
              </a:lnSpc>
              <a:spcBef>
                <a:spcPts val="0"/>
              </a:spcBef>
              <a:spcAft>
                <a:spcPts val="0"/>
              </a:spcAft>
              <a:buClr>
                <a:schemeClr val="lt1"/>
              </a:buClr>
              <a:buSzPts val="2400"/>
              <a:buNone/>
              <a:defRPr sz="2400">
                <a:solidFill>
                  <a:schemeClr val="lt1"/>
                </a:solidFill>
              </a:defRPr>
            </a:lvl4pPr>
            <a:lvl5pPr lvl="4">
              <a:lnSpc>
                <a:spcPct val="115000"/>
              </a:lnSpc>
              <a:spcBef>
                <a:spcPts val="0"/>
              </a:spcBef>
              <a:spcAft>
                <a:spcPts val="0"/>
              </a:spcAft>
              <a:buClr>
                <a:schemeClr val="lt1"/>
              </a:buClr>
              <a:buSzPts val="2400"/>
              <a:buNone/>
              <a:defRPr sz="2400">
                <a:solidFill>
                  <a:schemeClr val="lt1"/>
                </a:solidFill>
              </a:defRPr>
            </a:lvl5pPr>
            <a:lvl6pPr lvl="5">
              <a:lnSpc>
                <a:spcPct val="115000"/>
              </a:lnSpc>
              <a:spcBef>
                <a:spcPts val="0"/>
              </a:spcBef>
              <a:spcAft>
                <a:spcPts val="0"/>
              </a:spcAft>
              <a:buClr>
                <a:schemeClr val="lt1"/>
              </a:buClr>
              <a:buSzPts val="2400"/>
              <a:buNone/>
              <a:defRPr sz="2400">
                <a:solidFill>
                  <a:schemeClr val="lt1"/>
                </a:solidFill>
              </a:defRPr>
            </a:lvl6pPr>
            <a:lvl7pPr lvl="6">
              <a:lnSpc>
                <a:spcPct val="115000"/>
              </a:lnSpc>
              <a:spcBef>
                <a:spcPts val="0"/>
              </a:spcBef>
              <a:spcAft>
                <a:spcPts val="0"/>
              </a:spcAft>
              <a:buClr>
                <a:schemeClr val="lt1"/>
              </a:buClr>
              <a:buSzPts val="2400"/>
              <a:buNone/>
              <a:defRPr sz="2400">
                <a:solidFill>
                  <a:schemeClr val="lt1"/>
                </a:solidFill>
              </a:defRPr>
            </a:lvl7pPr>
            <a:lvl8pPr lvl="7">
              <a:lnSpc>
                <a:spcPct val="115000"/>
              </a:lnSpc>
              <a:spcBef>
                <a:spcPts val="0"/>
              </a:spcBef>
              <a:spcAft>
                <a:spcPts val="0"/>
              </a:spcAft>
              <a:buClr>
                <a:schemeClr val="lt1"/>
              </a:buClr>
              <a:buSzPts val="2400"/>
              <a:buNone/>
              <a:defRPr sz="2400">
                <a:solidFill>
                  <a:schemeClr val="lt1"/>
                </a:solidFill>
              </a:defRPr>
            </a:lvl8pPr>
            <a:lvl9pPr lvl="8">
              <a:lnSpc>
                <a:spcPct val="115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5" name="Shape 85"/>
        <p:cNvGrpSpPr/>
        <p:nvPr/>
      </p:nvGrpSpPr>
      <p:grpSpPr>
        <a:xfrm>
          <a:off x="0" y="0"/>
          <a:ext cx="0" cy="0"/>
          <a:chOff x="0" y="0"/>
          <a:chExt cx="0" cy="0"/>
        </a:xfrm>
      </p:grpSpPr>
      <p:pic>
        <p:nvPicPr>
          <p:cNvPr id="86" name="Google Shape;86;p14"/>
          <p:cNvPicPr preferRelativeResize="0"/>
          <p:nvPr/>
        </p:nvPicPr>
        <p:blipFill>
          <a:blip r:embed="rId2">
            <a:alphaModFix/>
          </a:blip>
          <a:stretch>
            <a:fillRect/>
          </a:stretch>
        </p:blipFill>
        <p:spPr>
          <a:xfrm rot="600231">
            <a:off x="2583074" y="170874"/>
            <a:ext cx="3572601" cy="4109800"/>
          </a:xfrm>
          <a:prstGeom prst="rect">
            <a:avLst/>
          </a:prstGeom>
          <a:noFill/>
          <a:ln>
            <a:noFill/>
          </a:ln>
        </p:spPr>
      </p:pic>
      <p:sp>
        <p:nvSpPr>
          <p:cNvPr id="87" name="Google Shape;87;p14"/>
          <p:cNvSpPr txBox="1"/>
          <p:nvPr>
            <p:ph hasCustomPrompt="1" type="title"/>
          </p:nvPr>
        </p:nvSpPr>
        <p:spPr>
          <a:xfrm>
            <a:off x="311700" y="5147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8" name="Google Shape;88;p14"/>
          <p:cNvSpPr txBox="1"/>
          <p:nvPr>
            <p:ph idx="1" type="body"/>
          </p:nvPr>
        </p:nvSpPr>
        <p:spPr>
          <a:xfrm>
            <a:off x="311700" y="2881075"/>
            <a:ext cx="8520600" cy="1074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Font typeface="Josefin Sans"/>
              <a:buChar char="●"/>
              <a:defRPr>
                <a:latin typeface="Josefin Sans"/>
                <a:ea typeface="Josefin Sans"/>
                <a:cs typeface="Josefin Sans"/>
                <a:sym typeface="Josefin Sans"/>
              </a:defRPr>
            </a:lvl1pPr>
            <a:lvl2pPr indent="-317500" lvl="1" marL="914400" algn="ctr">
              <a:spcBef>
                <a:spcPts val="0"/>
              </a:spcBef>
              <a:spcAft>
                <a:spcPts val="0"/>
              </a:spcAft>
              <a:buSzPts val="1400"/>
              <a:buFont typeface="Josefin Sans"/>
              <a:buChar char="○"/>
              <a:defRPr>
                <a:latin typeface="Josefin Sans"/>
                <a:ea typeface="Josefin Sans"/>
                <a:cs typeface="Josefin Sans"/>
                <a:sym typeface="Josefin Sans"/>
              </a:defRPr>
            </a:lvl2pPr>
            <a:lvl3pPr indent="-317500" lvl="2" marL="1371600" algn="ctr">
              <a:spcBef>
                <a:spcPts val="0"/>
              </a:spcBef>
              <a:spcAft>
                <a:spcPts val="0"/>
              </a:spcAft>
              <a:buSzPts val="1400"/>
              <a:buFont typeface="Josefin Sans"/>
              <a:buChar char="■"/>
              <a:defRPr>
                <a:latin typeface="Josefin Sans"/>
                <a:ea typeface="Josefin Sans"/>
                <a:cs typeface="Josefin Sans"/>
                <a:sym typeface="Josefin Sans"/>
              </a:defRPr>
            </a:lvl3pPr>
            <a:lvl4pPr indent="-317500" lvl="3" marL="1828800" algn="ctr">
              <a:spcBef>
                <a:spcPts val="0"/>
              </a:spcBef>
              <a:spcAft>
                <a:spcPts val="0"/>
              </a:spcAft>
              <a:buSzPts val="1400"/>
              <a:buFont typeface="Josefin Sans"/>
              <a:buChar char="●"/>
              <a:defRPr>
                <a:latin typeface="Josefin Sans"/>
                <a:ea typeface="Josefin Sans"/>
                <a:cs typeface="Josefin Sans"/>
                <a:sym typeface="Josefin Sans"/>
              </a:defRPr>
            </a:lvl4pPr>
            <a:lvl5pPr indent="-317500" lvl="4" marL="2286000" algn="ctr">
              <a:spcBef>
                <a:spcPts val="0"/>
              </a:spcBef>
              <a:spcAft>
                <a:spcPts val="0"/>
              </a:spcAft>
              <a:buSzPts val="1400"/>
              <a:buFont typeface="Josefin Sans"/>
              <a:buChar char="○"/>
              <a:defRPr>
                <a:latin typeface="Josefin Sans"/>
                <a:ea typeface="Josefin Sans"/>
                <a:cs typeface="Josefin Sans"/>
                <a:sym typeface="Josefin Sans"/>
              </a:defRPr>
            </a:lvl5pPr>
            <a:lvl6pPr indent="-317500" lvl="5" marL="2743200" algn="ctr">
              <a:spcBef>
                <a:spcPts val="0"/>
              </a:spcBef>
              <a:spcAft>
                <a:spcPts val="0"/>
              </a:spcAft>
              <a:buSzPts val="1400"/>
              <a:buFont typeface="Josefin Sans"/>
              <a:buChar char="■"/>
              <a:defRPr>
                <a:latin typeface="Josefin Sans"/>
                <a:ea typeface="Josefin Sans"/>
                <a:cs typeface="Josefin Sans"/>
                <a:sym typeface="Josefin Sans"/>
              </a:defRPr>
            </a:lvl6pPr>
            <a:lvl7pPr indent="-317500" lvl="6" marL="3200400" algn="ctr">
              <a:spcBef>
                <a:spcPts val="0"/>
              </a:spcBef>
              <a:spcAft>
                <a:spcPts val="0"/>
              </a:spcAft>
              <a:buSzPts val="1400"/>
              <a:buFont typeface="Josefin Sans"/>
              <a:buChar char="●"/>
              <a:defRPr>
                <a:latin typeface="Josefin Sans"/>
                <a:ea typeface="Josefin Sans"/>
                <a:cs typeface="Josefin Sans"/>
                <a:sym typeface="Josefin Sans"/>
              </a:defRPr>
            </a:lvl7pPr>
            <a:lvl8pPr indent="-317500" lvl="7" marL="3657600" algn="ctr">
              <a:spcBef>
                <a:spcPts val="0"/>
              </a:spcBef>
              <a:spcAft>
                <a:spcPts val="0"/>
              </a:spcAft>
              <a:buSzPts val="1400"/>
              <a:buFont typeface="Josefin Sans"/>
              <a:buChar char="○"/>
              <a:defRPr>
                <a:latin typeface="Josefin Sans"/>
                <a:ea typeface="Josefin Sans"/>
                <a:cs typeface="Josefin Sans"/>
                <a:sym typeface="Josefin Sans"/>
              </a:defRPr>
            </a:lvl8pPr>
            <a:lvl9pPr indent="-317500" lvl="8" marL="4114800" algn="ctr">
              <a:spcBef>
                <a:spcPts val="0"/>
              </a:spcBef>
              <a:spcAft>
                <a:spcPts val="0"/>
              </a:spcAft>
              <a:buSzPts val="1400"/>
              <a:buFont typeface="Josefin Sans"/>
              <a:buChar char="■"/>
              <a:defRPr>
                <a:latin typeface="Josefin Sans"/>
                <a:ea typeface="Josefin Sans"/>
                <a:cs typeface="Josefin Sans"/>
                <a:sym typeface="Josefin Sans"/>
              </a:defRPr>
            </a:lvl9pPr>
          </a:lstStyle>
          <a:p/>
        </p:txBody>
      </p:sp>
      <p:sp>
        <p:nvSpPr>
          <p:cNvPr id="89" name="Google Shape;89;p14"/>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5"/>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40792" y="-15967"/>
            <a:ext cx="9200774" cy="5175425"/>
          </a:xfrm>
          <a:prstGeom prst="rect">
            <a:avLst/>
          </a:prstGeom>
          <a:noFill/>
          <a:ln>
            <a:noFill/>
          </a:ln>
        </p:spPr>
      </p:pic>
      <p:sp>
        <p:nvSpPr>
          <p:cNvPr id="20" name="Google Shape;20;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a:buNone/>
              <a:defRPr>
                <a:solidFill>
                  <a:srgbClr val="243746"/>
                </a:solidFill>
              </a:defRPr>
            </a:lvl1pPr>
            <a:lvl2pPr lvl="1">
              <a:buNone/>
              <a:defRPr>
                <a:solidFill>
                  <a:srgbClr val="243746"/>
                </a:solidFill>
              </a:defRPr>
            </a:lvl2pPr>
            <a:lvl3pPr lvl="2">
              <a:buNone/>
              <a:defRPr>
                <a:solidFill>
                  <a:srgbClr val="243746"/>
                </a:solidFill>
              </a:defRPr>
            </a:lvl3pPr>
            <a:lvl4pPr lvl="3">
              <a:buNone/>
              <a:defRPr>
                <a:solidFill>
                  <a:srgbClr val="243746"/>
                </a:solidFill>
              </a:defRPr>
            </a:lvl4pPr>
            <a:lvl5pPr lvl="4">
              <a:buNone/>
              <a:defRPr>
                <a:solidFill>
                  <a:srgbClr val="243746"/>
                </a:solidFill>
              </a:defRPr>
            </a:lvl5pPr>
            <a:lvl6pPr lvl="5">
              <a:buNone/>
              <a:defRPr>
                <a:solidFill>
                  <a:srgbClr val="243746"/>
                </a:solidFill>
              </a:defRPr>
            </a:lvl6pPr>
            <a:lvl7pPr lvl="6">
              <a:buNone/>
              <a:defRPr>
                <a:solidFill>
                  <a:srgbClr val="243746"/>
                </a:solidFill>
              </a:defRPr>
            </a:lvl7pPr>
            <a:lvl8pPr lvl="7">
              <a:buNone/>
              <a:defRPr>
                <a:solidFill>
                  <a:srgbClr val="243746"/>
                </a:solidFill>
              </a:defRPr>
            </a:lvl8pPr>
            <a:lvl9pPr lvl="8">
              <a:buNone/>
              <a:defRPr>
                <a:solidFill>
                  <a:srgbClr val="243746"/>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311700" y="2456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Josefin Sans"/>
              <a:buChar char="●"/>
              <a:defRPr>
                <a:latin typeface="Josefin Sans"/>
                <a:ea typeface="Josefin Sans"/>
                <a:cs typeface="Josefin Sans"/>
                <a:sym typeface="Josefin Sans"/>
              </a:defRPr>
            </a:lvl1pPr>
            <a:lvl2pPr indent="-317500" lvl="1" marL="914400">
              <a:spcBef>
                <a:spcPts val="0"/>
              </a:spcBef>
              <a:spcAft>
                <a:spcPts val="0"/>
              </a:spcAft>
              <a:buSzPts val="1400"/>
              <a:buFont typeface="Josefin Sans"/>
              <a:buChar char="○"/>
              <a:defRPr>
                <a:latin typeface="Josefin Sans"/>
                <a:ea typeface="Josefin Sans"/>
                <a:cs typeface="Josefin Sans"/>
                <a:sym typeface="Josefin Sans"/>
              </a:defRPr>
            </a:lvl2pPr>
            <a:lvl3pPr indent="-317500" lvl="2" marL="1371600">
              <a:spcBef>
                <a:spcPts val="0"/>
              </a:spcBef>
              <a:spcAft>
                <a:spcPts val="0"/>
              </a:spcAft>
              <a:buSzPts val="1400"/>
              <a:buFont typeface="Josefin Sans"/>
              <a:buChar char="■"/>
              <a:defRPr>
                <a:latin typeface="Josefin Sans"/>
                <a:ea typeface="Josefin Sans"/>
                <a:cs typeface="Josefin Sans"/>
                <a:sym typeface="Josefin Sans"/>
              </a:defRPr>
            </a:lvl3pPr>
            <a:lvl4pPr indent="-317500" lvl="3" marL="1828800">
              <a:spcBef>
                <a:spcPts val="0"/>
              </a:spcBef>
              <a:spcAft>
                <a:spcPts val="0"/>
              </a:spcAft>
              <a:buSzPts val="1400"/>
              <a:buFont typeface="Josefin Sans"/>
              <a:buChar char="●"/>
              <a:defRPr>
                <a:latin typeface="Josefin Sans"/>
                <a:ea typeface="Josefin Sans"/>
                <a:cs typeface="Josefin Sans"/>
                <a:sym typeface="Josefin Sans"/>
              </a:defRPr>
            </a:lvl4pPr>
            <a:lvl5pPr indent="-317500" lvl="4" marL="2286000">
              <a:spcBef>
                <a:spcPts val="0"/>
              </a:spcBef>
              <a:spcAft>
                <a:spcPts val="0"/>
              </a:spcAft>
              <a:buSzPts val="1400"/>
              <a:buFont typeface="Josefin Sans"/>
              <a:buChar char="○"/>
              <a:defRPr>
                <a:latin typeface="Josefin Sans"/>
                <a:ea typeface="Josefin Sans"/>
                <a:cs typeface="Josefin Sans"/>
                <a:sym typeface="Josefin Sans"/>
              </a:defRPr>
            </a:lvl5pPr>
            <a:lvl6pPr indent="-317500" lvl="5" marL="2743200">
              <a:spcBef>
                <a:spcPts val="0"/>
              </a:spcBef>
              <a:spcAft>
                <a:spcPts val="0"/>
              </a:spcAft>
              <a:buSzPts val="1400"/>
              <a:buFont typeface="Josefin Sans"/>
              <a:buChar char="■"/>
              <a:defRPr>
                <a:latin typeface="Josefin Sans"/>
                <a:ea typeface="Josefin Sans"/>
                <a:cs typeface="Josefin Sans"/>
                <a:sym typeface="Josefin Sans"/>
              </a:defRPr>
            </a:lvl6pPr>
            <a:lvl7pPr indent="-317500" lvl="6" marL="3200400">
              <a:spcBef>
                <a:spcPts val="0"/>
              </a:spcBef>
              <a:spcAft>
                <a:spcPts val="0"/>
              </a:spcAft>
              <a:buSzPts val="1400"/>
              <a:buFont typeface="Josefin Sans"/>
              <a:buChar char="●"/>
              <a:defRPr>
                <a:latin typeface="Josefin Sans"/>
                <a:ea typeface="Josefin Sans"/>
                <a:cs typeface="Josefin Sans"/>
                <a:sym typeface="Josefin Sans"/>
              </a:defRPr>
            </a:lvl7pPr>
            <a:lvl8pPr indent="-317500" lvl="7" marL="3657600">
              <a:spcBef>
                <a:spcPts val="0"/>
              </a:spcBef>
              <a:spcAft>
                <a:spcPts val="0"/>
              </a:spcAft>
              <a:buSzPts val="1400"/>
              <a:buFont typeface="Josefin Sans"/>
              <a:buChar char="○"/>
              <a:defRPr>
                <a:latin typeface="Josefin Sans"/>
                <a:ea typeface="Josefin Sans"/>
                <a:cs typeface="Josefin Sans"/>
                <a:sym typeface="Josefin Sans"/>
              </a:defRPr>
            </a:lvl8pPr>
            <a:lvl9pPr indent="-317500" lvl="8" marL="4114800">
              <a:spcBef>
                <a:spcPts val="0"/>
              </a:spcBef>
              <a:spcAft>
                <a:spcPts val="0"/>
              </a:spcAft>
              <a:buSzPts val="1400"/>
              <a:buFont typeface="Josefin Sans"/>
              <a:buChar char="■"/>
              <a:defRPr>
                <a:latin typeface="Josefin Sans"/>
                <a:ea typeface="Josefin Sans"/>
                <a:cs typeface="Josefin Sans"/>
                <a:sym typeface="Josefin Sans"/>
              </a:defRPr>
            </a:lvl9pPr>
          </a:lstStyle>
          <a:p/>
        </p:txBody>
      </p:sp>
      <p:sp>
        <p:nvSpPr>
          <p:cNvPr id="25" name="Google Shape;25;p4"/>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imageR">
  <p:cSld name="TITLE_AND_BODY_1">
    <p:spTree>
      <p:nvGrpSpPr>
        <p:cNvPr id="26" name="Shape 26"/>
        <p:cNvGrpSpPr/>
        <p:nvPr/>
      </p:nvGrpSpPr>
      <p:grpSpPr>
        <a:xfrm>
          <a:off x="0" y="0"/>
          <a:ext cx="0" cy="0"/>
          <a:chOff x="0" y="0"/>
          <a:chExt cx="0" cy="0"/>
        </a:xfrm>
      </p:grpSpPr>
      <p:sp>
        <p:nvSpPr>
          <p:cNvPr id="27" name="Google Shape;27;p5"/>
          <p:cNvSpPr txBox="1"/>
          <p:nvPr>
            <p:ph type="title"/>
          </p:nvPr>
        </p:nvSpPr>
        <p:spPr>
          <a:xfrm>
            <a:off x="311700" y="24565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Josefin Sans"/>
              <a:buChar char="●"/>
              <a:defRPr>
                <a:latin typeface="Josefin Sans"/>
                <a:ea typeface="Josefin Sans"/>
                <a:cs typeface="Josefin Sans"/>
                <a:sym typeface="Josefin Sans"/>
              </a:defRPr>
            </a:lvl1pPr>
            <a:lvl2pPr indent="-317500" lvl="1" marL="914400" rtl="0">
              <a:spcBef>
                <a:spcPts val="0"/>
              </a:spcBef>
              <a:spcAft>
                <a:spcPts val="0"/>
              </a:spcAft>
              <a:buSzPts val="1400"/>
              <a:buFont typeface="Josefin Sans"/>
              <a:buChar char="○"/>
              <a:defRPr>
                <a:latin typeface="Josefin Sans"/>
                <a:ea typeface="Josefin Sans"/>
                <a:cs typeface="Josefin Sans"/>
                <a:sym typeface="Josefin Sans"/>
              </a:defRPr>
            </a:lvl2pPr>
            <a:lvl3pPr indent="-317500" lvl="2" marL="1371600" rtl="0">
              <a:spcBef>
                <a:spcPts val="0"/>
              </a:spcBef>
              <a:spcAft>
                <a:spcPts val="0"/>
              </a:spcAft>
              <a:buSzPts val="1400"/>
              <a:buFont typeface="Josefin Sans"/>
              <a:buChar char="■"/>
              <a:defRPr>
                <a:latin typeface="Josefin Sans"/>
                <a:ea typeface="Josefin Sans"/>
                <a:cs typeface="Josefin Sans"/>
                <a:sym typeface="Josefin Sans"/>
              </a:defRPr>
            </a:lvl3pPr>
            <a:lvl4pPr indent="-317500" lvl="3" marL="1828800" rtl="0">
              <a:spcBef>
                <a:spcPts val="0"/>
              </a:spcBef>
              <a:spcAft>
                <a:spcPts val="0"/>
              </a:spcAft>
              <a:buSzPts val="1400"/>
              <a:buFont typeface="Josefin Sans"/>
              <a:buChar char="●"/>
              <a:defRPr>
                <a:latin typeface="Josefin Sans"/>
                <a:ea typeface="Josefin Sans"/>
                <a:cs typeface="Josefin Sans"/>
                <a:sym typeface="Josefin Sans"/>
              </a:defRPr>
            </a:lvl4pPr>
            <a:lvl5pPr indent="-317500" lvl="4" marL="2286000" rtl="0">
              <a:spcBef>
                <a:spcPts val="0"/>
              </a:spcBef>
              <a:spcAft>
                <a:spcPts val="0"/>
              </a:spcAft>
              <a:buSzPts val="1400"/>
              <a:buFont typeface="Josefin Sans"/>
              <a:buChar char="○"/>
              <a:defRPr>
                <a:latin typeface="Josefin Sans"/>
                <a:ea typeface="Josefin Sans"/>
                <a:cs typeface="Josefin Sans"/>
                <a:sym typeface="Josefin Sans"/>
              </a:defRPr>
            </a:lvl5pPr>
            <a:lvl6pPr indent="-317500" lvl="5" marL="2743200" rtl="0">
              <a:spcBef>
                <a:spcPts val="0"/>
              </a:spcBef>
              <a:spcAft>
                <a:spcPts val="0"/>
              </a:spcAft>
              <a:buSzPts val="1400"/>
              <a:buFont typeface="Josefin Sans"/>
              <a:buChar char="■"/>
              <a:defRPr>
                <a:latin typeface="Josefin Sans"/>
                <a:ea typeface="Josefin Sans"/>
                <a:cs typeface="Josefin Sans"/>
                <a:sym typeface="Josefin Sans"/>
              </a:defRPr>
            </a:lvl6pPr>
            <a:lvl7pPr indent="-317500" lvl="6" marL="3200400" rtl="0">
              <a:spcBef>
                <a:spcPts val="0"/>
              </a:spcBef>
              <a:spcAft>
                <a:spcPts val="0"/>
              </a:spcAft>
              <a:buSzPts val="1400"/>
              <a:buFont typeface="Josefin Sans"/>
              <a:buChar char="●"/>
              <a:defRPr>
                <a:latin typeface="Josefin Sans"/>
                <a:ea typeface="Josefin Sans"/>
                <a:cs typeface="Josefin Sans"/>
                <a:sym typeface="Josefin Sans"/>
              </a:defRPr>
            </a:lvl7pPr>
            <a:lvl8pPr indent="-317500" lvl="7" marL="3657600" rtl="0">
              <a:spcBef>
                <a:spcPts val="0"/>
              </a:spcBef>
              <a:spcAft>
                <a:spcPts val="0"/>
              </a:spcAft>
              <a:buSzPts val="1400"/>
              <a:buFont typeface="Josefin Sans"/>
              <a:buChar char="○"/>
              <a:defRPr>
                <a:latin typeface="Josefin Sans"/>
                <a:ea typeface="Josefin Sans"/>
                <a:cs typeface="Josefin Sans"/>
                <a:sym typeface="Josefin Sans"/>
              </a:defRPr>
            </a:lvl8pPr>
            <a:lvl9pPr indent="-317500" lvl="8" marL="4114800" rtl="0">
              <a:spcBef>
                <a:spcPts val="0"/>
              </a:spcBef>
              <a:spcAft>
                <a:spcPts val="0"/>
              </a:spcAft>
              <a:buSzPts val="1400"/>
              <a:buFont typeface="Josefin Sans"/>
              <a:buChar char="■"/>
              <a:defRPr>
                <a:latin typeface="Josefin Sans"/>
                <a:ea typeface="Josefin Sans"/>
                <a:cs typeface="Josefin Sans"/>
                <a:sym typeface="Josefin Sans"/>
              </a:defRPr>
            </a:lvl9pPr>
          </a:lstStyle>
          <a:p/>
        </p:txBody>
      </p:sp>
      <p:sp>
        <p:nvSpPr>
          <p:cNvPr id="29" name="Google Shape;29;p5"/>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0" name="Google Shape;30;p5"/>
          <p:cNvSpPr/>
          <p:nvPr>
            <p:ph idx="2" type="pic"/>
          </p:nvPr>
        </p:nvSpPr>
        <p:spPr>
          <a:xfrm>
            <a:off x="4924500" y="1152475"/>
            <a:ext cx="3915000" cy="3222300"/>
          </a:xfrm>
          <a:prstGeom prst="roundRect">
            <a:avLst>
              <a:gd fmla="val 10315"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6"/>
          <p:cNvSpPr txBox="1"/>
          <p:nvPr>
            <p:ph type="title"/>
          </p:nvPr>
        </p:nvSpPr>
        <p:spPr>
          <a:xfrm>
            <a:off x="311700" y="2456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Josefin Sans"/>
              <a:buChar char="●"/>
              <a:defRPr sz="1400">
                <a:latin typeface="Josefin Sans"/>
                <a:ea typeface="Josefin Sans"/>
                <a:cs typeface="Josefin Sans"/>
                <a:sym typeface="Josefin Sans"/>
              </a:defRPr>
            </a:lvl1pPr>
            <a:lvl2pPr indent="-304800" lvl="1" marL="914400">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34" name="Google Shape;34;p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Josefin Sans"/>
              <a:buChar char="●"/>
              <a:defRPr sz="1400">
                <a:latin typeface="Josefin Sans"/>
                <a:ea typeface="Josefin Sans"/>
                <a:cs typeface="Josefin Sans"/>
                <a:sym typeface="Josefin Sans"/>
              </a:defRPr>
            </a:lvl1pPr>
            <a:lvl2pPr indent="-304800" lvl="1" marL="914400">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35" name="Google Shape;35;p6"/>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7"/>
          <p:cNvSpPr txBox="1"/>
          <p:nvPr>
            <p:ph type="title"/>
          </p:nvPr>
        </p:nvSpPr>
        <p:spPr>
          <a:xfrm>
            <a:off x="311700" y="2456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8" name="Google Shape;38;p7"/>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_ONLY_1">
    <p:spTree>
      <p:nvGrpSpPr>
        <p:cNvPr id="39" name="Shape 39"/>
        <p:cNvGrpSpPr/>
        <p:nvPr/>
      </p:nvGrpSpPr>
      <p:grpSpPr>
        <a:xfrm>
          <a:off x="0" y="0"/>
          <a:ext cx="0" cy="0"/>
          <a:chOff x="0" y="0"/>
          <a:chExt cx="0" cy="0"/>
        </a:xfrm>
      </p:grpSpPr>
      <p:sp>
        <p:nvSpPr>
          <p:cNvPr id="40" name="Google Shape;40;p8"/>
          <p:cNvSpPr txBox="1"/>
          <p:nvPr>
            <p:ph type="title"/>
          </p:nvPr>
        </p:nvSpPr>
        <p:spPr>
          <a:xfrm>
            <a:off x="311700" y="24565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8"/>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R large">
  <p:cSld name="ONE_COLUMN_TEXT">
    <p:spTree>
      <p:nvGrpSpPr>
        <p:cNvPr id="42" name="Shape 42"/>
        <p:cNvGrpSpPr/>
        <p:nvPr/>
      </p:nvGrpSpPr>
      <p:grpSpPr>
        <a:xfrm>
          <a:off x="0" y="0"/>
          <a:ext cx="0" cy="0"/>
          <a:chOff x="0" y="0"/>
          <a:chExt cx="0" cy="0"/>
        </a:xfrm>
      </p:grpSpPr>
      <p:sp>
        <p:nvSpPr>
          <p:cNvPr id="43" name="Google Shape;43;p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4" name="Google Shape;44;p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45" name="Google Shape;45;p9"/>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6" name="Google Shape;46;p9"/>
          <p:cNvSpPr/>
          <p:nvPr>
            <p:ph idx="2" type="pic"/>
          </p:nvPr>
        </p:nvSpPr>
        <p:spPr>
          <a:xfrm>
            <a:off x="3524900" y="555600"/>
            <a:ext cx="5314500" cy="3819300"/>
          </a:xfrm>
          <a:prstGeom prst="roundRect">
            <a:avLst>
              <a:gd fmla="val 10315" name="adj"/>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T - 5 column image/content">
  <p:cSld name="ONE_COLUMN_TEXT_1">
    <p:spTree>
      <p:nvGrpSpPr>
        <p:cNvPr id="47" name="Shape 47"/>
        <p:cNvGrpSpPr/>
        <p:nvPr/>
      </p:nvGrpSpPr>
      <p:grpSpPr>
        <a:xfrm>
          <a:off x="0" y="0"/>
          <a:ext cx="0" cy="0"/>
          <a:chOff x="0" y="0"/>
          <a:chExt cx="0" cy="0"/>
        </a:xfrm>
      </p:grpSpPr>
      <p:sp>
        <p:nvSpPr>
          <p:cNvPr id="48" name="Google Shape;48;p10"/>
          <p:cNvSpPr/>
          <p:nvPr>
            <p:ph idx="2" type="pic"/>
          </p:nvPr>
        </p:nvSpPr>
        <p:spPr>
          <a:xfrm>
            <a:off x="0" y="-748500"/>
            <a:ext cx="9144000" cy="2420400"/>
          </a:xfrm>
          <a:prstGeom prst="roundRect">
            <a:avLst>
              <a:gd fmla="val 5056" name="adj"/>
            </a:avLst>
          </a:prstGeom>
          <a:noFill/>
          <a:ln>
            <a:noFill/>
          </a:ln>
        </p:spPr>
      </p:sp>
      <p:sp>
        <p:nvSpPr>
          <p:cNvPr id="49" name="Google Shape;49;p10"/>
          <p:cNvSpPr txBox="1"/>
          <p:nvPr>
            <p:ph type="title"/>
          </p:nvPr>
        </p:nvSpPr>
        <p:spPr>
          <a:xfrm>
            <a:off x="311700" y="1762525"/>
            <a:ext cx="8491500" cy="6084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0"/>
          <p:cNvSpPr txBox="1"/>
          <p:nvPr>
            <p:ph idx="1" type="body"/>
          </p:nvPr>
        </p:nvSpPr>
        <p:spPr>
          <a:xfrm>
            <a:off x="341800" y="3645950"/>
            <a:ext cx="1500600" cy="873000"/>
          </a:xfrm>
          <a:prstGeom prst="rect">
            <a:avLst/>
          </a:prstGeom>
        </p:spPr>
        <p:txBody>
          <a:bodyPr anchorCtr="0" anchor="t" bIns="91425" lIns="91425" spcFirstLastPara="1" rIns="91425" wrap="square" tIns="91425">
            <a:normAutofit/>
          </a:bodyPr>
          <a:lstStyle>
            <a:lvl1pPr indent="-304800" lvl="0" marL="457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51" name="Google Shape;51;p10"/>
          <p:cNvSpPr txBox="1"/>
          <p:nvPr>
            <p:ph idx="12" type="sldNum"/>
          </p:nvPr>
        </p:nvSpPr>
        <p:spPr>
          <a:xfrm>
            <a:off x="8497700" y="4472038"/>
            <a:ext cx="341700" cy="249300"/>
          </a:xfrm>
          <a:prstGeom prst="rect">
            <a:avLst/>
          </a:prstGeom>
        </p:spPr>
        <p:txBody>
          <a:bodyPr anchorCtr="0" anchor="ctr" bIns="91425" lIns="91425" spcFirstLastPara="1" rIns="91425" wrap="square" tIns="91425">
            <a:normAutofit fontScale="775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2" name="Google Shape;52;p10"/>
          <p:cNvSpPr/>
          <p:nvPr>
            <p:ph idx="3" type="pic"/>
          </p:nvPr>
        </p:nvSpPr>
        <p:spPr>
          <a:xfrm>
            <a:off x="341800" y="2461550"/>
            <a:ext cx="1500600" cy="1075500"/>
          </a:xfrm>
          <a:prstGeom prst="rect">
            <a:avLst/>
          </a:prstGeom>
          <a:noFill/>
          <a:ln>
            <a:noFill/>
          </a:ln>
        </p:spPr>
      </p:sp>
      <p:sp>
        <p:nvSpPr>
          <p:cNvPr id="53" name="Google Shape;53;p10"/>
          <p:cNvSpPr txBox="1"/>
          <p:nvPr>
            <p:ph idx="4" type="body"/>
          </p:nvPr>
        </p:nvSpPr>
        <p:spPr>
          <a:xfrm>
            <a:off x="2074725" y="3645950"/>
            <a:ext cx="1500600" cy="873000"/>
          </a:xfrm>
          <a:prstGeom prst="rect">
            <a:avLst/>
          </a:prstGeom>
        </p:spPr>
        <p:txBody>
          <a:bodyPr anchorCtr="0" anchor="t" bIns="91425" lIns="91425" spcFirstLastPara="1" rIns="91425" wrap="square" tIns="91425">
            <a:normAutofit/>
          </a:bodyPr>
          <a:lstStyle>
            <a:lvl1pPr indent="-304800" lvl="0" marL="457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54" name="Google Shape;54;p10"/>
          <p:cNvSpPr/>
          <p:nvPr>
            <p:ph idx="5" type="pic"/>
          </p:nvPr>
        </p:nvSpPr>
        <p:spPr>
          <a:xfrm>
            <a:off x="2074575" y="2461550"/>
            <a:ext cx="1500600" cy="1075500"/>
          </a:xfrm>
          <a:prstGeom prst="rect">
            <a:avLst/>
          </a:prstGeom>
          <a:noFill/>
          <a:ln>
            <a:noFill/>
          </a:ln>
        </p:spPr>
      </p:sp>
      <p:sp>
        <p:nvSpPr>
          <p:cNvPr id="55" name="Google Shape;55;p10"/>
          <p:cNvSpPr txBox="1"/>
          <p:nvPr>
            <p:ph idx="6" type="body"/>
          </p:nvPr>
        </p:nvSpPr>
        <p:spPr>
          <a:xfrm>
            <a:off x="3798875" y="3645950"/>
            <a:ext cx="1500600" cy="873000"/>
          </a:xfrm>
          <a:prstGeom prst="rect">
            <a:avLst/>
          </a:prstGeom>
        </p:spPr>
        <p:txBody>
          <a:bodyPr anchorCtr="0" anchor="t" bIns="91425" lIns="91425" spcFirstLastPara="1" rIns="91425" wrap="square" tIns="91425">
            <a:normAutofit/>
          </a:bodyPr>
          <a:lstStyle>
            <a:lvl1pPr indent="-304800" lvl="0" marL="457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56" name="Google Shape;56;p10"/>
          <p:cNvSpPr/>
          <p:nvPr>
            <p:ph idx="7" type="pic"/>
          </p:nvPr>
        </p:nvSpPr>
        <p:spPr>
          <a:xfrm>
            <a:off x="3799025" y="2461550"/>
            <a:ext cx="1500600" cy="1075500"/>
          </a:xfrm>
          <a:prstGeom prst="rect">
            <a:avLst/>
          </a:prstGeom>
          <a:noFill/>
          <a:ln>
            <a:noFill/>
          </a:ln>
        </p:spPr>
      </p:sp>
      <p:sp>
        <p:nvSpPr>
          <p:cNvPr id="57" name="Google Shape;57;p10"/>
          <p:cNvSpPr txBox="1"/>
          <p:nvPr>
            <p:ph idx="8" type="body"/>
          </p:nvPr>
        </p:nvSpPr>
        <p:spPr>
          <a:xfrm>
            <a:off x="5523475" y="3645950"/>
            <a:ext cx="1500600" cy="873000"/>
          </a:xfrm>
          <a:prstGeom prst="rect">
            <a:avLst/>
          </a:prstGeom>
        </p:spPr>
        <p:txBody>
          <a:bodyPr anchorCtr="0" anchor="t" bIns="91425" lIns="91425" spcFirstLastPara="1" rIns="91425" wrap="square" tIns="91425">
            <a:normAutofit/>
          </a:bodyPr>
          <a:lstStyle>
            <a:lvl1pPr indent="-304800" lvl="0" marL="457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58" name="Google Shape;58;p10"/>
          <p:cNvSpPr/>
          <p:nvPr>
            <p:ph idx="9" type="pic"/>
          </p:nvPr>
        </p:nvSpPr>
        <p:spPr>
          <a:xfrm>
            <a:off x="5523475" y="2461550"/>
            <a:ext cx="1500600" cy="1075500"/>
          </a:xfrm>
          <a:prstGeom prst="rect">
            <a:avLst/>
          </a:prstGeom>
          <a:noFill/>
          <a:ln>
            <a:noFill/>
          </a:ln>
        </p:spPr>
      </p:sp>
      <p:sp>
        <p:nvSpPr>
          <p:cNvPr id="59" name="Google Shape;59;p10"/>
          <p:cNvSpPr txBox="1"/>
          <p:nvPr>
            <p:ph idx="13" type="body"/>
          </p:nvPr>
        </p:nvSpPr>
        <p:spPr>
          <a:xfrm>
            <a:off x="7247925" y="3645950"/>
            <a:ext cx="1500600" cy="873000"/>
          </a:xfrm>
          <a:prstGeom prst="rect">
            <a:avLst/>
          </a:prstGeom>
        </p:spPr>
        <p:txBody>
          <a:bodyPr anchorCtr="0" anchor="t" bIns="91425" lIns="91425" spcFirstLastPara="1" rIns="91425" wrap="square" tIns="91425">
            <a:normAutofit/>
          </a:bodyPr>
          <a:lstStyle>
            <a:lvl1pPr indent="-304800" lvl="0" marL="457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rtl="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60" name="Google Shape;60;p10"/>
          <p:cNvSpPr/>
          <p:nvPr>
            <p:ph idx="14" type="pic"/>
          </p:nvPr>
        </p:nvSpPr>
        <p:spPr>
          <a:xfrm>
            <a:off x="7247925" y="2461550"/>
            <a:ext cx="1500600" cy="1075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0" y="4663633"/>
            <a:ext cx="8839200" cy="495834"/>
          </a:xfrm>
          <a:prstGeom prst="rect">
            <a:avLst/>
          </a:prstGeom>
          <a:noFill/>
          <a:ln>
            <a:noFill/>
          </a:ln>
        </p:spPr>
      </p:pic>
      <p:sp>
        <p:nvSpPr>
          <p:cNvPr id="7" name="Google Shape;7;p1"/>
          <p:cNvSpPr txBox="1"/>
          <p:nvPr>
            <p:ph type="title"/>
          </p:nvPr>
        </p:nvSpPr>
        <p:spPr>
          <a:xfrm>
            <a:off x="311700" y="245650"/>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CB4E5"/>
              </a:buClr>
              <a:buSzPts val="2800"/>
              <a:buFont typeface="Josefin Sans SemiBold"/>
              <a:buNone/>
              <a:defRPr sz="2800">
                <a:solidFill>
                  <a:srgbClr val="3CB4E5"/>
                </a:solidFill>
                <a:latin typeface="Josefin Sans SemiBold"/>
                <a:ea typeface="Josefin Sans SemiBold"/>
                <a:cs typeface="Josefin Sans SemiBold"/>
                <a:sym typeface="Josefin Sans SemiBold"/>
              </a:defRPr>
            </a:lvl1pPr>
            <a:lvl2pPr lvl="1">
              <a:spcBef>
                <a:spcPts val="0"/>
              </a:spcBef>
              <a:spcAft>
                <a:spcPts val="0"/>
              </a:spcAft>
              <a:buClr>
                <a:schemeClr val="dk1"/>
              </a:buClr>
              <a:buSzPts val="2800"/>
              <a:buFont typeface="Josefin Sans SemiBold"/>
              <a:buNone/>
              <a:defRPr sz="2800">
                <a:solidFill>
                  <a:schemeClr val="dk1"/>
                </a:solidFill>
                <a:latin typeface="Josefin Sans SemiBold"/>
                <a:ea typeface="Josefin Sans SemiBold"/>
                <a:cs typeface="Josefin Sans SemiBold"/>
                <a:sym typeface="Josefin Sans SemiBold"/>
              </a:defRPr>
            </a:lvl2pPr>
            <a:lvl3pPr lvl="2">
              <a:spcBef>
                <a:spcPts val="0"/>
              </a:spcBef>
              <a:spcAft>
                <a:spcPts val="0"/>
              </a:spcAft>
              <a:buClr>
                <a:schemeClr val="dk1"/>
              </a:buClr>
              <a:buSzPts val="2800"/>
              <a:buFont typeface="Josefin Sans SemiBold"/>
              <a:buNone/>
              <a:defRPr sz="2800">
                <a:solidFill>
                  <a:schemeClr val="dk1"/>
                </a:solidFill>
                <a:latin typeface="Josefin Sans SemiBold"/>
                <a:ea typeface="Josefin Sans SemiBold"/>
                <a:cs typeface="Josefin Sans SemiBold"/>
                <a:sym typeface="Josefin Sans SemiBold"/>
              </a:defRPr>
            </a:lvl3pPr>
            <a:lvl4pPr lvl="3">
              <a:spcBef>
                <a:spcPts val="0"/>
              </a:spcBef>
              <a:spcAft>
                <a:spcPts val="0"/>
              </a:spcAft>
              <a:buClr>
                <a:schemeClr val="dk1"/>
              </a:buClr>
              <a:buSzPts val="2800"/>
              <a:buFont typeface="Josefin Sans SemiBold"/>
              <a:buNone/>
              <a:defRPr sz="2800">
                <a:solidFill>
                  <a:schemeClr val="dk1"/>
                </a:solidFill>
                <a:latin typeface="Josefin Sans SemiBold"/>
                <a:ea typeface="Josefin Sans SemiBold"/>
                <a:cs typeface="Josefin Sans SemiBold"/>
                <a:sym typeface="Josefin Sans SemiBold"/>
              </a:defRPr>
            </a:lvl4pPr>
            <a:lvl5pPr lvl="4">
              <a:spcBef>
                <a:spcPts val="0"/>
              </a:spcBef>
              <a:spcAft>
                <a:spcPts val="0"/>
              </a:spcAft>
              <a:buClr>
                <a:schemeClr val="dk1"/>
              </a:buClr>
              <a:buSzPts val="2800"/>
              <a:buFont typeface="Josefin Sans SemiBold"/>
              <a:buNone/>
              <a:defRPr sz="2800">
                <a:solidFill>
                  <a:schemeClr val="dk1"/>
                </a:solidFill>
                <a:latin typeface="Josefin Sans SemiBold"/>
                <a:ea typeface="Josefin Sans SemiBold"/>
                <a:cs typeface="Josefin Sans SemiBold"/>
                <a:sym typeface="Josefin Sans SemiBold"/>
              </a:defRPr>
            </a:lvl5pPr>
            <a:lvl6pPr lvl="5">
              <a:spcBef>
                <a:spcPts val="0"/>
              </a:spcBef>
              <a:spcAft>
                <a:spcPts val="0"/>
              </a:spcAft>
              <a:buClr>
                <a:schemeClr val="dk1"/>
              </a:buClr>
              <a:buSzPts val="2800"/>
              <a:buFont typeface="Josefin Sans SemiBold"/>
              <a:buNone/>
              <a:defRPr sz="2800">
                <a:solidFill>
                  <a:schemeClr val="dk1"/>
                </a:solidFill>
                <a:latin typeface="Josefin Sans SemiBold"/>
                <a:ea typeface="Josefin Sans SemiBold"/>
                <a:cs typeface="Josefin Sans SemiBold"/>
                <a:sym typeface="Josefin Sans SemiBold"/>
              </a:defRPr>
            </a:lvl6pPr>
            <a:lvl7pPr lvl="6">
              <a:spcBef>
                <a:spcPts val="0"/>
              </a:spcBef>
              <a:spcAft>
                <a:spcPts val="0"/>
              </a:spcAft>
              <a:buClr>
                <a:schemeClr val="dk1"/>
              </a:buClr>
              <a:buSzPts val="2800"/>
              <a:buFont typeface="Josefin Sans SemiBold"/>
              <a:buNone/>
              <a:defRPr sz="2800">
                <a:solidFill>
                  <a:schemeClr val="dk1"/>
                </a:solidFill>
                <a:latin typeface="Josefin Sans SemiBold"/>
                <a:ea typeface="Josefin Sans SemiBold"/>
                <a:cs typeface="Josefin Sans SemiBold"/>
                <a:sym typeface="Josefin Sans SemiBold"/>
              </a:defRPr>
            </a:lvl7pPr>
            <a:lvl8pPr lvl="7">
              <a:spcBef>
                <a:spcPts val="0"/>
              </a:spcBef>
              <a:spcAft>
                <a:spcPts val="0"/>
              </a:spcAft>
              <a:buClr>
                <a:schemeClr val="dk1"/>
              </a:buClr>
              <a:buSzPts val="2800"/>
              <a:buFont typeface="Josefin Sans SemiBold"/>
              <a:buNone/>
              <a:defRPr sz="2800">
                <a:solidFill>
                  <a:schemeClr val="dk1"/>
                </a:solidFill>
                <a:latin typeface="Josefin Sans SemiBold"/>
                <a:ea typeface="Josefin Sans SemiBold"/>
                <a:cs typeface="Josefin Sans SemiBold"/>
                <a:sym typeface="Josefin Sans SemiBold"/>
              </a:defRPr>
            </a:lvl8pPr>
            <a:lvl9pPr lvl="8">
              <a:spcBef>
                <a:spcPts val="0"/>
              </a:spcBef>
              <a:spcAft>
                <a:spcPts val="0"/>
              </a:spcAft>
              <a:buClr>
                <a:schemeClr val="dk1"/>
              </a:buClr>
              <a:buSzPts val="2800"/>
              <a:buFont typeface="Josefin Sans SemiBold"/>
              <a:buNone/>
              <a:defRPr sz="2800">
                <a:solidFill>
                  <a:schemeClr val="dk1"/>
                </a:solidFill>
                <a:latin typeface="Josefin Sans SemiBold"/>
                <a:ea typeface="Josefin Sans SemiBold"/>
                <a:cs typeface="Josefin Sans SemiBold"/>
                <a:sym typeface="Josefin Sans SemiBold"/>
              </a:defRPr>
            </a:lvl9pPr>
          </a:lstStyle>
          <a:p/>
        </p:txBody>
      </p:sp>
      <p:sp>
        <p:nvSpPr>
          <p:cNvPr id="8" name="Google Shape;8;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50000"/>
              </a:lnSpc>
              <a:spcBef>
                <a:spcPts val="0"/>
              </a:spcBef>
              <a:spcAft>
                <a:spcPts val="0"/>
              </a:spcAft>
              <a:buClr>
                <a:srgbClr val="3CB4E5"/>
              </a:buClr>
              <a:buSzPts val="1800"/>
              <a:buFont typeface="Josefin Sans"/>
              <a:buChar char="●"/>
              <a:defRPr sz="1800">
                <a:solidFill>
                  <a:srgbClr val="243746"/>
                </a:solidFill>
                <a:latin typeface="Josefin Sans"/>
                <a:ea typeface="Josefin Sans"/>
                <a:cs typeface="Josefin Sans"/>
                <a:sym typeface="Josefin Sans"/>
              </a:defRPr>
            </a:lvl1pPr>
            <a:lvl2pPr indent="-317500" lvl="1" marL="914400">
              <a:lnSpc>
                <a:spcPct val="150000"/>
              </a:lnSpc>
              <a:spcBef>
                <a:spcPts val="0"/>
              </a:spcBef>
              <a:spcAft>
                <a:spcPts val="0"/>
              </a:spcAft>
              <a:buClr>
                <a:srgbClr val="3CB4E5"/>
              </a:buClr>
              <a:buSzPts val="1400"/>
              <a:buFont typeface="Josefin Sans"/>
              <a:buChar char="○"/>
              <a:defRPr>
                <a:solidFill>
                  <a:srgbClr val="243746"/>
                </a:solidFill>
                <a:latin typeface="Josefin Sans"/>
                <a:ea typeface="Josefin Sans"/>
                <a:cs typeface="Josefin Sans"/>
                <a:sym typeface="Josefin Sans"/>
              </a:defRPr>
            </a:lvl2pPr>
            <a:lvl3pPr indent="-317500" lvl="2" marL="1371600">
              <a:lnSpc>
                <a:spcPct val="150000"/>
              </a:lnSpc>
              <a:spcBef>
                <a:spcPts val="0"/>
              </a:spcBef>
              <a:spcAft>
                <a:spcPts val="0"/>
              </a:spcAft>
              <a:buClr>
                <a:srgbClr val="3CB4E5"/>
              </a:buClr>
              <a:buSzPts val="1400"/>
              <a:buFont typeface="Josefin Sans"/>
              <a:buChar char="■"/>
              <a:defRPr>
                <a:solidFill>
                  <a:srgbClr val="243746"/>
                </a:solidFill>
                <a:latin typeface="Josefin Sans"/>
                <a:ea typeface="Josefin Sans"/>
                <a:cs typeface="Josefin Sans"/>
                <a:sym typeface="Josefin Sans"/>
              </a:defRPr>
            </a:lvl3pPr>
            <a:lvl4pPr indent="-317500" lvl="3" marL="1828800">
              <a:lnSpc>
                <a:spcPct val="150000"/>
              </a:lnSpc>
              <a:spcBef>
                <a:spcPts val="0"/>
              </a:spcBef>
              <a:spcAft>
                <a:spcPts val="0"/>
              </a:spcAft>
              <a:buClr>
                <a:srgbClr val="3CB4E5"/>
              </a:buClr>
              <a:buSzPts val="1400"/>
              <a:buFont typeface="Josefin Sans"/>
              <a:buChar char="●"/>
              <a:defRPr>
                <a:solidFill>
                  <a:srgbClr val="243746"/>
                </a:solidFill>
                <a:latin typeface="Josefin Sans"/>
                <a:ea typeface="Josefin Sans"/>
                <a:cs typeface="Josefin Sans"/>
                <a:sym typeface="Josefin Sans"/>
              </a:defRPr>
            </a:lvl4pPr>
            <a:lvl5pPr indent="-317500" lvl="4" marL="2286000">
              <a:lnSpc>
                <a:spcPct val="150000"/>
              </a:lnSpc>
              <a:spcBef>
                <a:spcPts val="0"/>
              </a:spcBef>
              <a:spcAft>
                <a:spcPts val="0"/>
              </a:spcAft>
              <a:buClr>
                <a:srgbClr val="3CB4E5"/>
              </a:buClr>
              <a:buSzPts val="1400"/>
              <a:buFont typeface="Josefin Sans"/>
              <a:buChar char="○"/>
              <a:defRPr>
                <a:solidFill>
                  <a:srgbClr val="243746"/>
                </a:solidFill>
                <a:latin typeface="Josefin Sans"/>
                <a:ea typeface="Josefin Sans"/>
                <a:cs typeface="Josefin Sans"/>
                <a:sym typeface="Josefin Sans"/>
              </a:defRPr>
            </a:lvl5pPr>
            <a:lvl6pPr indent="-317500" lvl="5" marL="2743200">
              <a:lnSpc>
                <a:spcPct val="150000"/>
              </a:lnSpc>
              <a:spcBef>
                <a:spcPts val="0"/>
              </a:spcBef>
              <a:spcAft>
                <a:spcPts val="0"/>
              </a:spcAft>
              <a:buClr>
                <a:srgbClr val="3CB4E5"/>
              </a:buClr>
              <a:buSzPts val="1400"/>
              <a:buFont typeface="Josefin Sans"/>
              <a:buChar char="■"/>
              <a:defRPr>
                <a:solidFill>
                  <a:srgbClr val="243746"/>
                </a:solidFill>
                <a:latin typeface="Josefin Sans"/>
                <a:ea typeface="Josefin Sans"/>
                <a:cs typeface="Josefin Sans"/>
                <a:sym typeface="Josefin Sans"/>
              </a:defRPr>
            </a:lvl6pPr>
            <a:lvl7pPr indent="-317500" lvl="6" marL="3200400">
              <a:lnSpc>
                <a:spcPct val="150000"/>
              </a:lnSpc>
              <a:spcBef>
                <a:spcPts val="0"/>
              </a:spcBef>
              <a:spcAft>
                <a:spcPts val="0"/>
              </a:spcAft>
              <a:buClr>
                <a:srgbClr val="3CB4E5"/>
              </a:buClr>
              <a:buSzPts val="1400"/>
              <a:buFont typeface="Josefin Sans"/>
              <a:buChar char="●"/>
              <a:defRPr>
                <a:solidFill>
                  <a:srgbClr val="243746"/>
                </a:solidFill>
                <a:latin typeface="Josefin Sans"/>
                <a:ea typeface="Josefin Sans"/>
                <a:cs typeface="Josefin Sans"/>
                <a:sym typeface="Josefin Sans"/>
              </a:defRPr>
            </a:lvl7pPr>
            <a:lvl8pPr indent="-317500" lvl="7" marL="3657600">
              <a:lnSpc>
                <a:spcPct val="150000"/>
              </a:lnSpc>
              <a:spcBef>
                <a:spcPts val="0"/>
              </a:spcBef>
              <a:spcAft>
                <a:spcPts val="0"/>
              </a:spcAft>
              <a:buClr>
                <a:srgbClr val="3CB4E5"/>
              </a:buClr>
              <a:buSzPts val="1400"/>
              <a:buFont typeface="Josefin Sans"/>
              <a:buChar char="○"/>
              <a:defRPr>
                <a:solidFill>
                  <a:srgbClr val="243746"/>
                </a:solidFill>
                <a:latin typeface="Josefin Sans"/>
                <a:ea typeface="Josefin Sans"/>
                <a:cs typeface="Josefin Sans"/>
                <a:sym typeface="Josefin Sans"/>
              </a:defRPr>
            </a:lvl8pPr>
            <a:lvl9pPr indent="-317500" lvl="8" marL="4114800">
              <a:lnSpc>
                <a:spcPct val="150000"/>
              </a:lnSpc>
              <a:spcBef>
                <a:spcPts val="0"/>
              </a:spcBef>
              <a:spcAft>
                <a:spcPts val="0"/>
              </a:spcAft>
              <a:buClr>
                <a:srgbClr val="3CB4E5"/>
              </a:buClr>
              <a:buSzPts val="1400"/>
              <a:buFont typeface="Josefin Sans"/>
              <a:buChar char="■"/>
              <a:defRPr>
                <a:solidFill>
                  <a:srgbClr val="243746"/>
                </a:solidFill>
                <a:latin typeface="Josefin Sans"/>
                <a:ea typeface="Josefin Sans"/>
                <a:cs typeface="Josefin Sans"/>
                <a:sym typeface="Josefin Sans"/>
              </a:defRPr>
            </a:lvl9pPr>
          </a:lstStyle>
          <a:p/>
        </p:txBody>
      </p:sp>
      <p:sp>
        <p:nvSpPr>
          <p:cNvPr id="9" name="Google Shape;9;p1"/>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lvl="0" algn="ctr">
              <a:lnSpc>
                <a:spcPct val="80000"/>
              </a:lnSpc>
              <a:buNone/>
              <a:defRPr sz="900">
                <a:solidFill>
                  <a:schemeClr val="lt1"/>
                </a:solidFill>
                <a:latin typeface="Josefin Sans"/>
                <a:ea typeface="Josefin Sans"/>
                <a:cs typeface="Josefin Sans"/>
                <a:sym typeface="Josefin Sans"/>
              </a:defRPr>
            </a:lvl1pPr>
            <a:lvl2pPr lvl="1" algn="ctr">
              <a:lnSpc>
                <a:spcPct val="80000"/>
              </a:lnSpc>
              <a:buNone/>
              <a:defRPr sz="900">
                <a:solidFill>
                  <a:schemeClr val="lt1"/>
                </a:solidFill>
                <a:latin typeface="Josefin Sans"/>
                <a:ea typeface="Josefin Sans"/>
                <a:cs typeface="Josefin Sans"/>
                <a:sym typeface="Josefin Sans"/>
              </a:defRPr>
            </a:lvl2pPr>
            <a:lvl3pPr lvl="2" algn="ctr">
              <a:lnSpc>
                <a:spcPct val="80000"/>
              </a:lnSpc>
              <a:buNone/>
              <a:defRPr sz="900">
                <a:solidFill>
                  <a:schemeClr val="lt1"/>
                </a:solidFill>
                <a:latin typeface="Josefin Sans"/>
                <a:ea typeface="Josefin Sans"/>
                <a:cs typeface="Josefin Sans"/>
                <a:sym typeface="Josefin Sans"/>
              </a:defRPr>
            </a:lvl3pPr>
            <a:lvl4pPr lvl="3" algn="ctr">
              <a:lnSpc>
                <a:spcPct val="80000"/>
              </a:lnSpc>
              <a:buNone/>
              <a:defRPr sz="900">
                <a:solidFill>
                  <a:schemeClr val="lt1"/>
                </a:solidFill>
                <a:latin typeface="Josefin Sans"/>
                <a:ea typeface="Josefin Sans"/>
                <a:cs typeface="Josefin Sans"/>
                <a:sym typeface="Josefin Sans"/>
              </a:defRPr>
            </a:lvl4pPr>
            <a:lvl5pPr lvl="4" algn="ctr">
              <a:lnSpc>
                <a:spcPct val="80000"/>
              </a:lnSpc>
              <a:buNone/>
              <a:defRPr sz="900">
                <a:solidFill>
                  <a:schemeClr val="lt1"/>
                </a:solidFill>
                <a:latin typeface="Josefin Sans"/>
                <a:ea typeface="Josefin Sans"/>
                <a:cs typeface="Josefin Sans"/>
                <a:sym typeface="Josefin Sans"/>
              </a:defRPr>
            </a:lvl5pPr>
            <a:lvl6pPr lvl="5" algn="ctr">
              <a:lnSpc>
                <a:spcPct val="80000"/>
              </a:lnSpc>
              <a:buNone/>
              <a:defRPr sz="900">
                <a:solidFill>
                  <a:schemeClr val="lt1"/>
                </a:solidFill>
                <a:latin typeface="Josefin Sans"/>
                <a:ea typeface="Josefin Sans"/>
                <a:cs typeface="Josefin Sans"/>
                <a:sym typeface="Josefin Sans"/>
              </a:defRPr>
            </a:lvl6pPr>
            <a:lvl7pPr lvl="6" algn="ctr">
              <a:lnSpc>
                <a:spcPct val="80000"/>
              </a:lnSpc>
              <a:buNone/>
              <a:defRPr sz="900">
                <a:solidFill>
                  <a:schemeClr val="lt1"/>
                </a:solidFill>
                <a:latin typeface="Josefin Sans"/>
                <a:ea typeface="Josefin Sans"/>
                <a:cs typeface="Josefin Sans"/>
                <a:sym typeface="Josefin Sans"/>
              </a:defRPr>
            </a:lvl7pPr>
            <a:lvl8pPr lvl="7" algn="ctr">
              <a:lnSpc>
                <a:spcPct val="80000"/>
              </a:lnSpc>
              <a:buNone/>
              <a:defRPr sz="900">
                <a:solidFill>
                  <a:schemeClr val="lt1"/>
                </a:solidFill>
                <a:latin typeface="Josefin Sans"/>
                <a:ea typeface="Josefin Sans"/>
                <a:cs typeface="Josefin Sans"/>
                <a:sym typeface="Josefin Sans"/>
              </a:defRPr>
            </a:lvl8pPr>
            <a:lvl9pPr lvl="8" algn="ctr">
              <a:lnSpc>
                <a:spcPct val="80000"/>
              </a:lnSpc>
              <a:buNone/>
              <a:defRPr sz="900">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
        <p:nvSpPr>
          <p:cNvPr id="10" name="Google Shape;10;p1"/>
          <p:cNvSpPr txBox="1"/>
          <p:nvPr/>
        </p:nvSpPr>
        <p:spPr>
          <a:xfrm>
            <a:off x="311700" y="4783225"/>
            <a:ext cx="3574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Josefin Sans"/>
                <a:ea typeface="Josefin Sans"/>
                <a:cs typeface="Josefin Sans"/>
                <a:sym typeface="Josefin Sans"/>
              </a:rPr>
              <a:t>©2022 COLORADO KIDS BELONG</a:t>
            </a:r>
            <a:endParaRPr sz="900">
              <a:solidFill>
                <a:schemeClr val="lt1"/>
              </a:solidFill>
              <a:latin typeface="Josefin Sans"/>
              <a:ea typeface="Josefin Sans"/>
              <a:cs typeface="Josefin Sans"/>
              <a:sym typeface="Josefin Sans"/>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4.png"/><Relationship Id="rId6"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drive.google.com/file/d/0ByNuaQuDbl3GSElYWkpfS1VQVkE/view"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6"/>
          <p:cNvSpPr txBox="1"/>
          <p:nvPr>
            <p:ph type="ctrTitle"/>
          </p:nvPr>
        </p:nvSpPr>
        <p:spPr>
          <a:xfrm>
            <a:off x="311700" y="1789825"/>
            <a:ext cx="4523700" cy="1396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rgbClr val="000000"/>
              </a:buClr>
              <a:buSzPct val="50000"/>
              <a:buFont typeface="Arial"/>
              <a:buNone/>
            </a:pPr>
            <a:r>
              <a:rPr lang="en" sz="8000"/>
              <a:t>WRAP </a:t>
            </a:r>
            <a:endParaRPr/>
          </a:p>
        </p:txBody>
      </p:sp>
      <p:sp>
        <p:nvSpPr>
          <p:cNvPr id="97" name="Google Shape;97;p16"/>
          <p:cNvSpPr txBox="1"/>
          <p:nvPr>
            <p:ph idx="1" type="subTitle"/>
          </p:nvPr>
        </p:nvSpPr>
        <p:spPr>
          <a:xfrm>
            <a:off x="311700" y="3223104"/>
            <a:ext cx="4523700" cy="792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Clr>
                <a:srgbClr val="000000"/>
              </a:buClr>
              <a:buSzPct val="100000"/>
              <a:buFont typeface="Arial"/>
              <a:buNone/>
            </a:pPr>
            <a:r>
              <a:rPr b="1" lang="en" sz="4000"/>
              <a:t>Volunteer Training</a:t>
            </a:r>
            <a:endParaRPr/>
          </a:p>
        </p:txBody>
      </p:sp>
      <p:sp>
        <p:nvSpPr>
          <p:cNvPr id="98" name="Google Shape;98;p16"/>
          <p:cNvSpPr txBox="1"/>
          <p:nvPr>
            <p:ph idx="12" type="sldNum"/>
          </p:nvPr>
        </p:nvSpPr>
        <p:spPr>
          <a:xfrm>
            <a:off x="8497700" y="4695541"/>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99" name="Google Shape;99;p16"/>
          <p:cNvSpPr txBox="1"/>
          <p:nvPr/>
        </p:nvSpPr>
        <p:spPr>
          <a:xfrm>
            <a:off x="6761575" y="3839350"/>
            <a:ext cx="21969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Josefin Sans"/>
                <a:ea typeface="Josefin Sans"/>
                <a:cs typeface="Josefin Sans"/>
                <a:sym typeface="Josefin Sans"/>
              </a:rPr>
              <a:t>**Feel free to insert your  church or ministry logo here </a:t>
            </a:r>
            <a:endParaRPr b="0" i="0" sz="1800" u="none" cap="none" strike="noStrike">
              <a:solidFill>
                <a:srgbClr val="000000"/>
              </a:solidFill>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1" type="subTitle"/>
          </p:nvPr>
        </p:nvSpPr>
        <p:spPr>
          <a:xfrm>
            <a:off x="4748550" y="734775"/>
            <a:ext cx="4045200" cy="3558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rgbClr val="000000"/>
              </a:buClr>
              <a:buSzPts val="4200"/>
              <a:buFont typeface="Arial"/>
              <a:buNone/>
            </a:pPr>
            <a:r>
              <a:rPr b="1" lang="en" sz="6000">
                <a:solidFill>
                  <a:schemeClr val="accent3"/>
                </a:solidFill>
              </a:rPr>
              <a:t>W</a:t>
            </a:r>
            <a:r>
              <a:rPr lang="en" sz="4200">
                <a:solidFill>
                  <a:schemeClr val="accent3"/>
                </a:solidFill>
                <a:latin typeface="Josefin Sans Light"/>
                <a:ea typeface="Josefin Sans Light"/>
                <a:cs typeface="Josefin Sans Light"/>
                <a:sym typeface="Josefin Sans Light"/>
              </a:rPr>
              <a:t>- </a:t>
            </a:r>
            <a:r>
              <a:rPr lang="en" sz="1800">
                <a:solidFill>
                  <a:schemeClr val="accent3"/>
                </a:solidFill>
                <a:latin typeface="Josefin Sans Light"/>
                <a:ea typeface="Josefin Sans Light"/>
                <a:cs typeface="Josefin Sans Light"/>
                <a:sym typeface="Josefin Sans Light"/>
              </a:rPr>
              <a:t>Words of Encouragement</a:t>
            </a:r>
            <a:endParaRPr sz="1800">
              <a:solidFill>
                <a:schemeClr val="accent3"/>
              </a:solidFill>
              <a:latin typeface="Josefin Sans Light"/>
              <a:ea typeface="Josefin Sans Light"/>
              <a:cs typeface="Josefin Sans Light"/>
              <a:sym typeface="Josefin Sans Light"/>
            </a:endParaRPr>
          </a:p>
          <a:p>
            <a:pPr indent="0" lvl="0" marL="0" rtl="0" algn="l">
              <a:spcBef>
                <a:spcPts val="0"/>
              </a:spcBef>
              <a:spcAft>
                <a:spcPts val="0"/>
              </a:spcAft>
              <a:buClr>
                <a:srgbClr val="000000"/>
              </a:buClr>
              <a:buSzPts val="4200"/>
              <a:buFont typeface="Arial"/>
              <a:buNone/>
            </a:pPr>
            <a:r>
              <a:rPr lang="en" sz="6000">
                <a:solidFill>
                  <a:schemeClr val="accent3"/>
                </a:solidFill>
                <a:latin typeface="Josefin Sans Light"/>
                <a:ea typeface="Josefin Sans Light"/>
                <a:cs typeface="Josefin Sans Light"/>
                <a:sym typeface="Josefin Sans Light"/>
              </a:rPr>
              <a:t> </a:t>
            </a:r>
            <a:r>
              <a:rPr b="1" lang="en" sz="6000">
                <a:solidFill>
                  <a:schemeClr val="accent3"/>
                </a:solidFill>
              </a:rPr>
              <a:t>R</a:t>
            </a:r>
            <a:r>
              <a:rPr lang="en" sz="4200">
                <a:solidFill>
                  <a:schemeClr val="accent3"/>
                </a:solidFill>
                <a:latin typeface="Josefin Sans Light"/>
                <a:ea typeface="Josefin Sans Light"/>
                <a:cs typeface="Josefin Sans Light"/>
                <a:sym typeface="Josefin Sans Light"/>
              </a:rPr>
              <a:t>- </a:t>
            </a:r>
            <a:r>
              <a:rPr lang="en" sz="1800">
                <a:solidFill>
                  <a:schemeClr val="accent3"/>
                </a:solidFill>
                <a:latin typeface="Josefin Sans Light"/>
                <a:ea typeface="Josefin Sans Light"/>
                <a:cs typeface="Josefin Sans Light"/>
                <a:sym typeface="Josefin Sans Light"/>
              </a:rPr>
              <a:t>Respite/Relief Care</a:t>
            </a:r>
            <a:endParaRPr sz="1800">
              <a:solidFill>
                <a:schemeClr val="accent3"/>
              </a:solidFill>
              <a:latin typeface="Josefin Sans Light"/>
              <a:ea typeface="Josefin Sans Light"/>
              <a:cs typeface="Josefin Sans Light"/>
              <a:sym typeface="Josefin Sans Light"/>
            </a:endParaRPr>
          </a:p>
          <a:p>
            <a:pPr indent="0" lvl="0" marL="0" rtl="0" algn="l">
              <a:spcBef>
                <a:spcPts val="0"/>
              </a:spcBef>
              <a:spcAft>
                <a:spcPts val="0"/>
              </a:spcAft>
              <a:buClr>
                <a:srgbClr val="000000"/>
              </a:buClr>
              <a:buSzPts val="4200"/>
              <a:buFont typeface="Arial"/>
              <a:buNone/>
            </a:pPr>
            <a:r>
              <a:rPr lang="en" sz="6000">
                <a:solidFill>
                  <a:schemeClr val="accent3"/>
                </a:solidFill>
                <a:latin typeface="Josefin Sans Light"/>
                <a:ea typeface="Josefin Sans Light"/>
                <a:cs typeface="Josefin Sans Light"/>
                <a:sym typeface="Josefin Sans Light"/>
              </a:rPr>
              <a:t> </a:t>
            </a:r>
            <a:r>
              <a:rPr b="1" lang="en" sz="6000">
                <a:solidFill>
                  <a:schemeClr val="accent3"/>
                </a:solidFill>
              </a:rPr>
              <a:t>A</a:t>
            </a:r>
            <a:r>
              <a:rPr lang="en" sz="4200">
                <a:solidFill>
                  <a:schemeClr val="accent3"/>
                </a:solidFill>
                <a:latin typeface="Josefin Sans Light"/>
                <a:ea typeface="Josefin Sans Light"/>
                <a:cs typeface="Josefin Sans Light"/>
                <a:sym typeface="Josefin Sans Light"/>
              </a:rPr>
              <a:t>- </a:t>
            </a:r>
            <a:r>
              <a:rPr lang="en" sz="1800">
                <a:solidFill>
                  <a:schemeClr val="accent3"/>
                </a:solidFill>
                <a:latin typeface="Josefin Sans Light"/>
                <a:ea typeface="Josefin Sans Light"/>
                <a:cs typeface="Josefin Sans Light"/>
                <a:sym typeface="Josefin Sans Light"/>
              </a:rPr>
              <a:t>Acts of Service</a:t>
            </a:r>
            <a:endParaRPr sz="1800">
              <a:solidFill>
                <a:schemeClr val="accent3"/>
              </a:solidFill>
              <a:latin typeface="Josefin Sans Light"/>
              <a:ea typeface="Josefin Sans Light"/>
              <a:cs typeface="Josefin Sans Light"/>
              <a:sym typeface="Josefin Sans Light"/>
            </a:endParaRPr>
          </a:p>
          <a:p>
            <a:pPr indent="0" lvl="0" marL="0" rtl="0" algn="l">
              <a:spcBef>
                <a:spcPts val="0"/>
              </a:spcBef>
              <a:spcAft>
                <a:spcPts val="0"/>
              </a:spcAft>
              <a:buClr>
                <a:srgbClr val="000000"/>
              </a:buClr>
              <a:buSzPts val="4200"/>
              <a:buFont typeface="Arial"/>
              <a:buNone/>
            </a:pPr>
            <a:r>
              <a:rPr lang="en" sz="6000">
                <a:solidFill>
                  <a:schemeClr val="accent3"/>
                </a:solidFill>
                <a:latin typeface="Josefin Sans Light"/>
                <a:ea typeface="Josefin Sans Light"/>
                <a:cs typeface="Josefin Sans Light"/>
                <a:sym typeface="Josefin Sans Light"/>
              </a:rPr>
              <a:t> </a:t>
            </a:r>
            <a:r>
              <a:rPr b="1" lang="en" sz="6000">
                <a:solidFill>
                  <a:schemeClr val="accent3"/>
                </a:solidFill>
              </a:rPr>
              <a:t>P</a:t>
            </a:r>
            <a:r>
              <a:rPr lang="en" sz="4200">
                <a:solidFill>
                  <a:schemeClr val="accent3"/>
                </a:solidFill>
                <a:latin typeface="Josefin Sans Light"/>
                <a:ea typeface="Josefin Sans Light"/>
                <a:cs typeface="Josefin Sans Light"/>
                <a:sym typeface="Josefin Sans Light"/>
              </a:rPr>
              <a:t>- </a:t>
            </a:r>
            <a:r>
              <a:rPr lang="en" sz="1800">
                <a:solidFill>
                  <a:schemeClr val="accent3"/>
                </a:solidFill>
                <a:latin typeface="Josefin Sans Light"/>
                <a:ea typeface="Josefin Sans Light"/>
                <a:cs typeface="Josefin Sans Light"/>
                <a:sym typeface="Josefin Sans Light"/>
              </a:rPr>
              <a:t>Prayer</a:t>
            </a:r>
            <a:endParaRPr/>
          </a:p>
        </p:txBody>
      </p:sp>
      <p:sp>
        <p:nvSpPr>
          <p:cNvPr id="166" name="Google Shape;166;p25"/>
          <p:cNvSpPr txBox="1"/>
          <p:nvPr>
            <p:ph idx="2" type="body"/>
          </p:nvPr>
        </p:nvSpPr>
        <p:spPr>
          <a:xfrm>
            <a:off x="243725" y="1217325"/>
            <a:ext cx="3966000" cy="25935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1200"/>
              </a:spcAft>
              <a:buNone/>
            </a:pPr>
            <a:r>
              <a:rPr lang="en" sz="3600"/>
              <a:t>There are four ways to serve on a WRAP Team</a:t>
            </a:r>
            <a:endParaRPr/>
          </a:p>
        </p:txBody>
      </p:sp>
      <p:sp>
        <p:nvSpPr>
          <p:cNvPr id="167" name="Google Shape;167;p25"/>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6"/>
          <p:cNvPicPr preferRelativeResize="0"/>
          <p:nvPr/>
        </p:nvPicPr>
        <p:blipFill rotWithShape="1">
          <a:blip r:embed="rId3">
            <a:alphaModFix/>
          </a:blip>
          <a:srcRect b="0" l="3557" r="3557" t="0"/>
          <a:stretch/>
        </p:blipFill>
        <p:spPr>
          <a:xfrm>
            <a:off x="3524900" y="555600"/>
            <a:ext cx="5314500" cy="3819300"/>
          </a:xfrm>
          <a:prstGeom prst="roundRect">
            <a:avLst>
              <a:gd fmla="val 16667" name="adj"/>
            </a:avLst>
          </a:prstGeom>
          <a:noFill/>
          <a:ln>
            <a:noFill/>
          </a:ln>
        </p:spPr>
      </p:pic>
      <p:sp>
        <p:nvSpPr>
          <p:cNvPr id="173" name="Google Shape;173;p26"/>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800">
                <a:solidFill>
                  <a:schemeClr val="lt2"/>
                </a:solidFill>
                <a:latin typeface="Josefin Sans"/>
                <a:ea typeface="Josefin Sans"/>
                <a:cs typeface="Josefin Sans"/>
                <a:sym typeface="Josefin Sans"/>
              </a:rPr>
              <a:t>Words of Encouragement</a:t>
            </a:r>
            <a:endParaRPr/>
          </a:p>
        </p:txBody>
      </p:sp>
      <p:sp>
        <p:nvSpPr>
          <p:cNvPr id="174" name="Google Shape;174;p2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chemeClr val="lt2"/>
              </a:buClr>
              <a:buSzPts val="1200"/>
              <a:buChar char="➔"/>
            </a:pPr>
            <a:r>
              <a:rPr lang="en">
                <a:solidFill>
                  <a:schemeClr val="lt2"/>
                </a:solidFill>
              </a:rPr>
              <a:t>Can use emails, texts, cards/mail, phone calls</a:t>
            </a:r>
            <a:endParaRPr>
              <a:solidFill>
                <a:schemeClr val="lt2"/>
              </a:solidFill>
            </a:endParaRPr>
          </a:p>
          <a:p>
            <a:pPr indent="-304800" lvl="0" marL="457200" rtl="0" algn="l">
              <a:spcBef>
                <a:spcPts val="0"/>
              </a:spcBef>
              <a:spcAft>
                <a:spcPts val="0"/>
              </a:spcAft>
              <a:buClr>
                <a:schemeClr val="lt2"/>
              </a:buClr>
              <a:buSzPts val="1200"/>
              <a:buChar char="➔"/>
            </a:pPr>
            <a:r>
              <a:rPr lang="en">
                <a:solidFill>
                  <a:schemeClr val="lt2"/>
                </a:solidFill>
              </a:rPr>
              <a:t>Bolsters the family during the good and hard times</a:t>
            </a:r>
            <a:endParaRPr>
              <a:solidFill>
                <a:schemeClr val="lt2"/>
              </a:solidFill>
            </a:endParaRPr>
          </a:p>
          <a:p>
            <a:pPr indent="-304800" lvl="0" marL="457200" rtl="0" algn="l">
              <a:spcBef>
                <a:spcPts val="0"/>
              </a:spcBef>
              <a:spcAft>
                <a:spcPts val="0"/>
              </a:spcAft>
              <a:buClr>
                <a:schemeClr val="lt2"/>
              </a:buClr>
              <a:buSzPts val="1200"/>
              <a:buChar char="➔"/>
            </a:pPr>
            <a:r>
              <a:rPr lang="en">
                <a:solidFill>
                  <a:schemeClr val="lt2"/>
                </a:solidFill>
              </a:rPr>
              <a:t>Boldly share the truth in love - these families crave your support and encouragement</a:t>
            </a:r>
            <a:endParaRPr/>
          </a:p>
        </p:txBody>
      </p:sp>
      <p:sp>
        <p:nvSpPr>
          <p:cNvPr id="175" name="Google Shape;175;p26"/>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7"/>
          <p:cNvPicPr preferRelativeResize="0"/>
          <p:nvPr/>
        </p:nvPicPr>
        <p:blipFill rotWithShape="1">
          <a:blip r:embed="rId3">
            <a:alphaModFix/>
          </a:blip>
          <a:srcRect b="0" l="3591" r="3591" t="0"/>
          <a:stretch/>
        </p:blipFill>
        <p:spPr>
          <a:xfrm>
            <a:off x="3524900" y="555600"/>
            <a:ext cx="5314500" cy="3819300"/>
          </a:xfrm>
          <a:prstGeom prst="roundRect">
            <a:avLst>
              <a:gd fmla="val 16667" name="adj"/>
            </a:avLst>
          </a:prstGeom>
          <a:noFill/>
          <a:ln>
            <a:noFill/>
          </a:ln>
        </p:spPr>
      </p:pic>
      <p:sp>
        <p:nvSpPr>
          <p:cNvPr id="181" name="Google Shape;181;p27"/>
          <p:cNvSpPr txBox="1"/>
          <p:nvPr>
            <p:ph type="title"/>
          </p:nvPr>
        </p:nvSpPr>
        <p:spPr>
          <a:xfrm>
            <a:off x="311700" y="555600"/>
            <a:ext cx="30051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rgbClr val="000000"/>
              </a:buClr>
              <a:buSzPct val="85714"/>
              <a:buFont typeface="Arial"/>
              <a:buNone/>
            </a:pPr>
            <a:r>
              <a:rPr lang="en" sz="2800">
                <a:solidFill>
                  <a:schemeClr val="lt2"/>
                </a:solidFill>
                <a:latin typeface="Josefin Sans"/>
                <a:ea typeface="Josefin Sans"/>
                <a:cs typeface="Josefin Sans"/>
                <a:sym typeface="Josefin Sans"/>
              </a:rPr>
              <a:t>Respite/Relief Care</a:t>
            </a:r>
            <a:endParaRPr/>
          </a:p>
        </p:txBody>
      </p:sp>
      <p:sp>
        <p:nvSpPr>
          <p:cNvPr id="182" name="Google Shape;182;p2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92500"/>
          </a:bodyPr>
          <a:lstStyle/>
          <a:p>
            <a:pPr indent="-299085" lvl="0" marL="457200" rtl="0" algn="l">
              <a:spcBef>
                <a:spcPts val="0"/>
              </a:spcBef>
              <a:spcAft>
                <a:spcPts val="0"/>
              </a:spcAft>
              <a:buClr>
                <a:schemeClr val="lt2"/>
              </a:buClr>
              <a:buSzPct val="100000"/>
              <a:buChar char="➔"/>
            </a:pPr>
            <a:r>
              <a:rPr lang="en">
                <a:solidFill>
                  <a:schemeClr val="lt2"/>
                </a:solidFill>
              </a:rPr>
              <a:t>Get to know the child(ren) alongside mom and/or dad</a:t>
            </a:r>
            <a:endParaRPr>
              <a:solidFill>
                <a:schemeClr val="lt2"/>
              </a:solidFill>
            </a:endParaRPr>
          </a:p>
          <a:p>
            <a:pPr indent="-299085" lvl="0" marL="457200" rtl="0" algn="l">
              <a:spcBef>
                <a:spcPts val="0"/>
              </a:spcBef>
              <a:spcAft>
                <a:spcPts val="0"/>
              </a:spcAft>
              <a:buClr>
                <a:schemeClr val="lt2"/>
              </a:buClr>
              <a:buSzPct val="100000"/>
              <a:buChar char="➔"/>
            </a:pPr>
            <a:r>
              <a:rPr lang="en">
                <a:solidFill>
                  <a:schemeClr val="lt2"/>
                </a:solidFill>
              </a:rPr>
              <a:t>Be a natural &amp; consistent presence in their lives</a:t>
            </a:r>
            <a:endParaRPr>
              <a:solidFill>
                <a:schemeClr val="lt2"/>
              </a:solidFill>
            </a:endParaRPr>
          </a:p>
          <a:p>
            <a:pPr indent="-299085" lvl="0" marL="457200" rtl="0" algn="l">
              <a:spcBef>
                <a:spcPts val="0"/>
              </a:spcBef>
              <a:spcAft>
                <a:spcPts val="0"/>
              </a:spcAft>
              <a:buClr>
                <a:schemeClr val="lt2"/>
              </a:buClr>
              <a:buSzPct val="100000"/>
              <a:buChar char="➔"/>
            </a:pPr>
            <a:r>
              <a:rPr lang="en">
                <a:solidFill>
                  <a:schemeClr val="lt2"/>
                </a:solidFill>
              </a:rPr>
              <a:t>Talk to parents EACH time about whether or not your children (if applicable) can join you</a:t>
            </a:r>
            <a:endParaRPr>
              <a:solidFill>
                <a:schemeClr val="lt2"/>
              </a:solidFill>
            </a:endParaRPr>
          </a:p>
          <a:p>
            <a:pPr indent="-299085" lvl="0" marL="457200" rtl="0" algn="l">
              <a:spcBef>
                <a:spcPts val="0"/>
              </a:spcBef>
              <a:spcAft>
                <a:spcPts val="0"/>
              </a:spcAft>
              <a:buClr>
                <a:schemeClr val="lt2"/>
              </a:buClr>
              <a:buSzPct val="100000"/>
              <a:buChar char="➔"/>
            </a:pPr>
            <a:r>
              <a:rPr lang="en">
                <a:solidFill>
                  <a:schemeClr val="lt2"/>
                </a:solidFill>
              </a:rPr>
              <a:t>Invest in these kids</a:t>
            </a:r>
            <a:endParaRPr>
              <a:solidFill>
                <a:schemeClr val="lt2"/>
              </a:solidFill>
            </a:endParaRPr>
          </a:p>
          <a:p>
            <a:pPr indent="-299085" lvl="0" marL="457200" rtl="0" algn="l">
              <a:spcBef>
                <a:spcPts val="0"/>
              </a:spcBef>
              <a:spcAft>
                <a:spcPts val="0"/>
              </a:spcAft>
              <a:buClr>
                <a:schemeClr val="lt2"/>
              </a:buClr>
              <a:buSzPct val="100000"/>
              <a:buChar char="➔"/>
            </a:pPr>
            <a:r>
              <a:rPr lang="en">
                <a:solidFill>
                  <a:schemeClr val="lt2"/>
                </a:solidFill>
              </a:rPr>
              <a:t>If you are asked to provide respite and cannot, suggest another date. Be an ENTHUSIASTIC support!</a:t>
            </a:r>
            <a:endParaRPr/>
          </a:p>
        </p:txBody>
      </p:sp>
      <p:sp>
        <p:nvSpPr>
          <p:cNvPr id="183" name="Google Shape;183;p27"/>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8"/>
          <p:cNvPicPr preferRelativeResize="0"/>
          <p:nvPr/>
        </p:nvPicPr>
        <p:blipFill rotWithShape="1">
          <a:blip r:embed="rId3">
            <a:alphaModFix/>
          </a:blip>
          <a:srcRect b="0" l="3591" r="3600" t="0"/>
          <a:stretch/>
        </p:blipFill>
        <p:spPr>
          <a:xfrm>
            <a:off x="3524900" y="555600"/>
            <a:ext cx="5314500" cy="3819300"/>
          </a:xfrm>
          <a:prstGeom prst="roundRect">
            <a:avLst>
              <a:gd fmla="val 16667" name="adj"/>
            </a:avLst>
          </a:prstGeom>
          <a:noFill/>
          <a:ln>
            <a:noFill/>
          </a:ln>
        </p:spPr>
      </p:pic>
      <p:sp>
        <p:nvSpPr>
          <p:cNvPr id="189" name="Google Shape;189;p2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rgbClr val="000000"/>
              </a:buClr>
              <a:buSzPts val="2400"/>
              <a:buFont typeface="Arial"/>
              <a:buNone/>
            </a:pPr>
            <a:r>
              <a:rPr lang="en" sz="2800">
                <a:solidFill>
                  <a:schemeClr val="lt2"/>
                </a:solidFill>
                <a:latin typeface="Josefin Sans"/>
                <a:ea typeface="Josefin Sans"/>
                <a:cs typeface="Josefin Sans"/>
                <a:sym typeface="Josefin Sans"/>
              </a:rPr>
              <a:t>Acts of Service</a:t>
            </a:r>
            <a:endParaRPr/>
          </a:p>
        </p:txBody>
      </p:sp>
      <p:sp>
        <p:nvSpPr>
          <p:cNvPr id="190" name="Google Shape;190;p2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20000"/>
          </a:bodyPr>
          <a:lstStyle/>
          <a:p>
            <a:pPr indent="-304800" lvl="0" marL="457200" rtl="0" algn="l">
              <a:spcBef>
                <a:spcPts val="0"/>
              </a:spcBef>
              <a:spcAft>
                <a:spcPts val="0"/>
              </a:spcAft>
              <a:buClr>
                <a:schemeClr val="lt2"/>
              </a:buClr>
              <a:buSzPts val="1200"/>
              <a:buChar char="➔"/>
            </a:pPr>
            <a:r>
              <a:rPr lang="en">
                <a:solidFill>
                  <a:schemeClr val="lt2"/>
                </a:solidFill>
              </a:rPr>
              <a:t>Offer enthusiastically and in a spirit of love</a:t>
            </a:r>
            <a:endParaRPr>
              <a:solidFill>
                <a:schemeClr val="lt2"/>
              </a:solidFill>
            </a:endParaRPr>
          </a:p>
          <a:p>
            <a:pPr indent="-304800" lvl="0" marL="457200" rtl="0" algn="l">
              <a:spcBef>
                <a:spcPts val="0"/>
              </a:spcBef>
              <a:spcAft>
                <a:spcPts val="0"/>
              </a:spcAft>
              <a:buClr>
                <a:schemeClr val="lt2"/>
              </a:buClr>
              <a:buSzPts val="1200"/>
              <a:buChar char="➔"/>
            </a:pPr>
            <a:r>
              <a:rPr lang="en">
                <a:solidFill>
                  <a:schemeClr val="lt2"/>
                </a:solidFill>
              </a:rPr>
              <a:t>Designed to meet the needs of the family</a:t>
            </a:r>
            <a:endParaRPr>
              <a:solidFill>
                <a:schemeClr val="lt2"/>
              </a:solidFill>
            </a:endParaRPr>
          </a:p>
          <a:p>
            <a:pPr indent="-304800" lvl="0" marL="457200" rtl="0" algn="l">
              <a:spcBef>
                <a:spcPts val="0"/>
              </a:spcBef>
              <a:spcAft>
                <a:spcPts val="0"/>
              </a:spcAft>
              <a:buClr>
                <a:schemeClr val="lt2"/>
              </a:buClr>
              <a:buSzPts val="1200"/>
              <a:buChar char="➔"/>
            </a:pPr>
            <a:r>
              <a:rPr lang="en">
                <a:solidFill>
                  <a:schemeClr val="lt2"/>
                </a:solidFill>
              </a:rPr>
              <a:t>Low maintenance for the family - we don't want to add stress or burdens on them</a:t>
            </a:r>
            <a:endParaRPr>
              <a:solidFill>
                <a:schemeClr val="lt2"/>
              </a:solidFill>
            </a:endParaRPr>
          </a:p>
          <a:p>
            <a:pPr indent="-304800" lvl="0" marL="457200" rtl="0" algn="l">
              <a:spcBef>
                <a:spcPts val="0"/>
              </a:spcBef>
              <a:spcAft>
                <a:spcPts val="0"/>
              </a:spcAft>
              <a:buClr>
                <a:schemeClr val="lt2"/>
              </a:buClr>
              <a:buSzPts val="1200"/>
              <a:buChar char="➔"/>
            </a:pPr>
            <a:r>
              <a:rPr lang="en">
                <a:solidFill>
                  <a:schemeClr val="lt2"/>
                </a:solidFill>
              </a:rPr>
              <a:t>When serving, be mindful of the amount of time you stay to visit</a:t>
            </a:r>
            <a:endParaRPr>
              <a:solidFill>
                <a:schemeClr val="lt2"/>
              </a:solidFill>
            </a:endParaRPr>
          </a:p>
          <a:p>
            <a:pPr indent="-304800" lvl="0" marL="457200" rtl="0" algn="l">
              <a:spcBef>
                <a:spcPts val="0"/>
              </a:spcBef>
              <a:spcAft>
                <a:spcPts val="0"/>
              </a:spcAft>
              <a:buClr>
                <a:schemeClr val="lt2"/>
              </a:buClr>
              <a:buSzPts val="1200"/>
              <a:buChar char="➔"/>
            </a:pPr>
            <a:r>
              <a:rPr lang="en">
                <a:solidFill>
                  <a:schemeClr val="lt2"/>
                </a:solidFill>
              </a:rPr>
              <a:t>Get creative and use your talents and skills</a:t>
            </a:r>
            <a:endParaRPr/>
          </a:p>
        </p:txBody>
      </p:sp>
      <p:sp>
        <p:nvSpPr>
          <p:cNvPr id="191" name="Google Shape;191;p28"/>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9"/>
          <p:cNvPicPr preferRelativeResize="0"/>
          <p:nvPr/>
        </p:nvPicPr>
        <p:blipFill rotWithShape="1">
          <a:blip r:embed="rId3">
            <a:alphaModFix/>
          </a:blip>
          <a:srcRect b="0" l="3488" r="3479" t="0"/>
          <a:stretch/>
        </p:blipFill>
        <p:spPr>
          <a:xfrm>
            <a:off x="3524900" y="555600"/>
            <a:ext cx="5314500" cy="3819300"/>
          </a:xfrm>
          <a:prstGeom prst="roundRect">
            <a:avLst>
              <a:gd fmla="val 16667" name="adj"/>
            </a:avLst>
          </a:prstGeom>
          <a:noFill/>
          <a:ln>
            <a:noFill/>
          </a:ln>
        </p:spPr>
      </p:pic>
      <p:sp>
        <p:nvSpPr>
          <p:cNvPr id="197" name="Google Shape;197;p2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rgbClr val="000000"/>
              </a:buClr>
              <a:buSzPts val="2400"/>
              <a:buFont typeface="Arial"/>
              <a:buNone/>
            </a:pPr>
            <a:r>
              <a:rPr lang="en" sz="2800">
                <a:solidFill>
                  <a:schemeClr val="lt2"/>
                </a:solidFill>
                <a:latin typeface="Josefin Sans"/>
                <a:ea typeface="Josefin Sans"/>
                <a:cs typeface="Josefin Sans"/>
                <a:sym typeface="Josefin Sans"/>
              </a:rPr>
              <a:t>Prayer</a:t>
            </a:r>
            <a:endParaRPr/>
          </a:p>
        </p:txBody>
      </p:sp>
      <p:sp>
        <p:nvSpPr>
          <p:cNvPr id="198" name="Google Shape;198;p2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85000" lnSpcReduction="10000"/>
          </a:bodyPr>
          <a:lstStyle/>
          <a:p>
            <a:pPr indent="-293370" lvl="0" marL="457200" rtl="0" algn="l">
              <a:spcBef>
                <a:spcPts val="0"/>
              </a:spcBef>
              <a:spcAft>
                <a:spcPts val="0"/>
              </a:spcAft>
              <a:buClr>
                <a:schemeClr val="lt2"/>
              </a:buClr>
              <a:buSzPct val="100000"/>
              <a:buChar char="➔"/>
            </a:pPr>
            <a:r>
              <a:rPr lang="en">
                <a:solidFill>
                  <a:schemeClr val="lt2"/>
                </a:solidFill>
              </a:rPr>
              <a:t>It's a spiritual battle</a:t>
            </a:r>
            <a:endParaRPr>
              <a:solidFill>
                <a:schemeClr val="lt2"/>
              </a:solidFill>
            </a:endParaRPr>
          </a:p>
          <a:p>
            <a:pPr indent="-293370" lvl="0" marL="457200" rtl="0" algn="l">
              <a:spcBef>
                <a:spcPts val="0"/>
              </a:spcBef>
              <a:spcAft>
                <a:spcPts val="0"/>
              </a:spcAft>
              <a:buClr>
                <a:schemeClr val="lt2"/>
              </a:buClr>
              <a:buSzPct val="100000"/>
              <a:buChar char="➔"/>
            </a:pPr>
            <a:r>
              <a:rPr lang="en">
                <a:solidFill>
                  <a:schemeClr val="lt2"/>
                </a:solidFill>
              </a:rPr>
              <a:t>Pray frequently &amp; fervently</a:t>
            </a:r>
            <a:endParaRPr>
              <a:solidFill>
                <a:schemeClr val="lt2"/>
              </a:solidFill>
            </a:endParaRPr>
          </a:p>
          <a:p>
            <a:pPr indent="-293370" lvl="0" marL="457200" rtl="0" algn="l">
              <a:spcBef>
                <a:spcPts val="0"/>
              </a:spcBef>
              <a:spcAft>
                <a:spcPts val="0"/>
              </a:spcAft>
              <a:buClr>
                <a:schemeClr val="lt2"/>
              </a:buClr>
              <a:buSzPct val="100000"/>
              <a:buChar char="➔"/>
            </a:pPr>
            <a:r>
              <a:rPr lang="en">
                <a:solidFill>
                  <a:schemeClr val="lt2"/>
                </a:solidFill>
              </a:rPr>
              <a:t>Tell the family you are praying for them</a:t>
            </a:r>
            <a:endParaRPr>
              <a:solidFill>
                <a:schemeClr val="lt2"/>
              </a:solidFill>
            </a:endParaRPr>
          </a:p>
          <a:p>
            <a:pPr indent="-293370" lvl="0" marL="457200" rtl="0" algn="l">
              <a:spcBef>
                <a:spcPts val="0"/>
              </a:spcBef>
              <a:spcAft>
                <a:spcPts val="0"/>
              </a:spcAft>
              <a:buClr>
                <a:schemeClr val="lt2"/>
              </a:buClr>
              <a:buSzPct val="100000"/>
              <a:buChar char="➔"/>
            </a:pPr>
            <a:r>
              <a:rPr lang="en">
                <a:solidFill>
                  <a:schemeClr val="lt2"/>
                </a:solidFill>
              </a:rPr>
              <a:t>Be an ENTHUSIASTIC prayer warrior - your enthusiasm will show the family you WANT to pray for them</a:t>
            </a:r>
            <a:endParaRPr>
              <a:solidFill>
                <a:schemeClr val="lt2"/>
              </a:solidFill>
            </a:endParaRPr>
          </a:p>
          <a:p>
            <a:pPr indent="-293370" lvl="0" marL="457200" rtl="0" algn="l">
              <a:spcBef>
                <a:spcPts val="0"/>
              </a:spcBef>
              <a:spcAft>
                <a:spcPts val="0"/>
              </a:spcAft>
              <a:buClr>
                <a:schemeClr val="lt2"/>
              </a:buClr>
              <a:buSzPct val="100000"/>
              <a:buChar char="➔"/>
            </a:pPr>
            <a:r>
              <a:rPr lang="en">
                <a:solidFill>
                  <a:schemeClr val="lt2"/>
                </a:solidFill>
              </a:rPr>
              <a:t>Pray for - child(ren), biological parents, foster/adoptive/kinship caregiver parents, judge, case worker, lawyers, therapists</a:t>
            </a:r>
            <a:endParaRPr>
              <a:solidFill>
                <a:schemeClr val="lt2"/>
              </a:solidFill>
            </a:endParaRPr>
          </a:p>
          <a:p>
            <a:pPr indent="-293370" lvl="0" marL="457200" rtl="0" algn="l">
              <a:spcBef>
                <a:spcPts val="0"/>
              </a:spcBef>
              <a:spcAft>
                <a:spcPts val="0"/>
              </a:spcAft>
              <a:buClr>
                <a:schemeClr val="lt2"/>
              </a:buClr>
              <a:buSzPct val="100000"/>
              <a:buChar char="➔"/>
            </a:pPr>
            <a:r>
              <a:rPr lang="en">
                <a:solidFill>
                  <a:schemeClr val="lt2"/>
                </a:solidFill>
              </a:rPr>
              <a:t>Write out your prayers and send them to the family </a:t>
            </a:r>
            <a:endParaRPr/>
          </a:p>
        </p:txBody>
      </p:sp>
      <p:sp>
        <p:nvSpPr>
          <p:cNvPr id="199" name="Google Shape;199;p29"/>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205" name="Google Shape;205;p30"/>
          <p:cNvPicPr preferRelativeResize="0"/>
          <p:nvPr/>
        </p:nvPicPr>
        <p:blipFill rotWithShape="1">
          <a:blip r:embed="rId3">
            <a:alphaModFix/>
          </a:blip>
          <a:srcRect b="0" l="21014" r="21014" t="0"/>
          <a:stretch/>
        </p:blipFill>
        <p:spPr>
          <a:xfrm>
            <a:off x="1068400" y="0"/>
            <a:ext cx="2767798" cy="4767574"/>
          </a:xfrm>
          <a:prstGeom prst="rect">
            <a:avLst/>
          </a:prstGeom>
          <a:noFill/>
          <a:ln>
            <a:noFill/>
          </a:ln>
        </p:spPr>
      </p:pic>
      <p:pic>
        <p:nvPicPr>
          <p:cNvPr id="206" name="Google Shape;206;p30"/>
          <p:cNvPicPr preferRelativeResize="0"/>
          <p:nvPr/>
        </p:nvPicPr>
        <p:blipFill rotWithShape="1">
          <a:blip r:embed="rId4">
            <a:alphaModFix/>
          </a:blip>
          <a:srcRect b="0" l="0" r="0" t="0"/>
          <a:stretch/>
        </p:blipFill>
        <p:spPr>
          <a:xfrm flipH="1">
            <a:off x="4414875" y="207238"/>
            <a:ext cx="3992551" cy="4019800"/>
          </a:xfrm>
          <a:prstGeom prst="rect">
            <a:avLst/>
          </a:prstGeom>
          <a:noFill/>
          <a:ln>
            <a:noFill/>
          </a:ln>
        </p:spPr>
      </p:pic>
      <p:sp>
        <p:nvSpPr>
          <p:cNvPr id="207" name="Google Shape;207;p30"/>
          <p:cNvSpPr txBox="1"/>
          <p:nvPr/>
        </p:nvSpPr>
        <p:spPr>
          <a:xfrm>
            <a:off x="4969325" y="832350"/>
            <a:ext cx="3000000" cy="173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lt1"/>
                </a:solidFill>
                <a:latin typeface="Josefin Sans SemiBold"/>
                <a:ea typeface="Josefin Sans SemiBold"/>
                <a:cs typeface="Josefin Sans SemiBold"/>
                <a:sym typeface="Josefin Sans SemiBold"/>
              </a:rPr>
              <a:t>"If there's anything</a:t>
            </a:r>
            <a:endParaRPr sz="2300">
              <a:solidFill>
                <a:schemeClr val="lt1"/>
              </a:solidFill>
              <a:latin typeface="Josefin Sans SemiBold"/>
              <a:ea typeface="Josefin Sans SemiBold"/>
              <a:cs typeface="Josefin Sans SemiBold"/>
              <a:sym typeface="Josefin Sans SemiBold"/>
            </a:endParaRPr>
          </a:p>
          <a:p>
            <a:pPr indent="0" lvl="0" marL="0" rtl="0" algn="ctr">
              <a:spcBef>
                <a:spcPts val="0"/>
              </a:spcBef>
              <a:spcAft>
                <a:spcPts val="0"/>
              </a:spcAft>
              <a:buNone/>
            </a:pPr>
            <a:r>
              <a:rPr lang="en" sz="2300">
                <a:solidFill>
                  <a:schemeClr val="lt1"/>
                </a:solidFill>
                <a:latin typeface="Josefin Sans SemiBold"/>
                <a:ea typeface="Josefin Sans SemiBold"/>
                <a:cs typeface="Josefin Sans SemiBold"/>
                <a:sym typeface="Josefin Sans SemiBold"/>
              </a:rPr>
              <a:t> I can do, let me know!"</a:t>
            </a:r>
            <a:endParaRPr sz="2300">
              <a:solidFill>
                <a:schemeClr val="lt1"/>
              </a:solidFill>
              <a:latin typeface="Josefin Sans SemiBold"/>
              <a:ea typeface="Josefin Sans SemiBold"/>
              <a:cs typeface="Josefin Sans SemiBold"/>
              <a:sym typeface="Josefin Sans SemiBold"/>
            </a:endParaRPr>
          </a:p>
          <a:p>
            <a:pPr indent="0" lvl="0" marL="0" rtl="0" algn="ctr">
              <a:spcBef>
                <a:spcPts val="0"/>
              </a:spcBef>
              <a:spcAft>
                <a:spcPts val="0"/>
              </a:spcAft>
              <a:buNone/>
            </a:pPr>
            <a:r>
              <a:t/>
            </a:r>
            <a:endParaRPr>
              <a:solidFill>
                <a:schemeClr val="lt1"/>
              </a:solidFill>
              <a:latin typeface="Josefin Sans Light"/>
              <a:ea typeface="Josefin Sans Light"/>
              <a:cs typeface="Josefin Sans Light"/>
              <a:sym typeface="Josefin Sans Light"/>
            </a:endParaRPr>
          </a:p>
          <a:p>
            <a:pPr indent="0" lvl="0" marL="0" rtl="0" algn="r">
              <a:spcBef>
                <a:spcPts val="0"/>
              </a:spcBef>
              <a:spcAft>
                <a:spcPts val="0"/>
              </a:spcAft>
              <a:buNone/>
            </a:pPr>
            <a:r>
              <a:rPr lang="en" sz="1800">
                <a:solidFill>
                  <a:schemeClr val="lt1"/>
                </a:solidFill>
                <a:latin typeface="Josefin Sans Light"/>
                <a:ea typeface="Josefin Sans Light"/>
                <a:cs typeface="Josefin Sans Light"/>
                <a:sym typeface="Josefin Sans Light"/>
              </a:rPr>
              <a:t>-a well intentioned friend</a:t>
            </a:r>
            <a:endParaRPr/>
          </a:p>
        </p:txBody>
      </p:sp>
      <p:sp>
        <p:nvSpPr>
          <p:cNvPr id="208" name="Google Shape;208;p30"/>
          <p:cNvSpPr txBox="1"/>
          <p:nvPr/>
        </p:nvSpPr>
        <p:spPr>
          <a:xfrm rot="-5400000">
            <a:off x="-1062725" y="1998875"/>
            <a:ext cx="3000000" cy="5388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0"/>
              </a:spcBef>
              <a:spcAft>
                <a:spcPts val="0"/>
              </a:spcAft>
              <a:buNone/>
            </a:pPr>
            <a:r>
              <a:rPr b="1" lang="en" sz="2300">
                <a:solidFill>
                  <a:schemeClr val="accent3"/>
                </a:solidFill>
                <a:latin typeface="Raleway"/>
                <a:ea typeface="Raleway"/>
                <a:cs typeface="Raleway"/>
                <a:sym typeface="Raleway"/>
              </a:rPr>
              <a:t>INSTEAD OF THIS...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214" name="Google Shape;214;p31"/>
          <p:cNvSpPr txBox="1"/>
          <p:nvPr/>
        </p:nvSpPr>
        <p:spPr>
          <a:xfrm>
            <a:off x="2311500" y="347000"/>
            <a:ext cx="4521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accent3"/>
                </a:solidFill>
                <a:latin typeface="Josefin Sans SemiBold"/>
                <a:ea typeface="Josefin Sans SemiBold"/>
                <a:cs typeface="Josefin Sans SemiBold"/>
                <a:sym typeface="Josefin Sans SemiBold"/>
              </a:rPr>
              <a:t>Try This Instead… </a:t>
            </a:r>
            <a:endParaRPr/>
          </a:p>
        </p:txBody>
      </p:sp>
      <p:cxnSp>
        <p:nvCxnSpPr>
          <p:cNvPr id="215" name="Google Shape;215;p31"/>
          <p:cNvCxnSpPr/>
          <p:nvPr/>
        </p:nvCxnSpPr>
        <p:spPr>
          <a:xfrm>
            <a:off x="2782500" y="1076125"/>
            <a:ext cx="3579000" cy="0"/>
          </a:xfrm>
          <a:prstGeom prst="straightConnector1">
            <a:avLst/>
          </a:prstGeom>
          <a:noFill/>
          <a:ln cap="flat" cmpd="sng" w="9525">
            <a:solidFill>
              <a:srgbClr val="3CB4E5"/>
            </a:solidFill>
            <a:prstDash val="solid"/>
            <a:round/>
            <a:headEnd len="sm" w="sm" type="none"/>
            <a:tailEnd len="sm" w="sm" type="none"/>
          </a:ln>
        </p:spPr>
      </p:cxnSp>
      <p:pic>
        <p:nvPicPr>
          <p:cNvPr id="216" name="Google Shape;216;p31"/>
          <p:cNvPicPr preferRelativeResize="0"/>
          <p:nvPr/>
        </p:nvPicPr>
        <p:blipFill rotWithShape="1">
          <a:blip r:embed="rId3">
            <a:alphaModFix/>
          </a:blip>
          <a:srcRect b="0" l="0" r="0" t="0"/>
          <a:stretch/>
        </p:blipFill>
        <p:spPr>
          <a:xfrm>
            <a:off x="294325" y="1426700"/>
            <a:ext cx="825357" cy="967875"/>
          </a:xfrm>
          <a:prstGeom prst="rect">
            <a:avLst/>
          </a:prstGeom>
          <a:noFill/>
          <a:ln>
            <a:noFill/>
          </a:ln>
        </p:spPr>
      </p:pic>
      <p:sp>
        <p:nvSpPr>
          <p:cNvPr id="217" name="Google Shape;217;p31"/>
          <p:cNvSpPr txBox="1"/>
          <p:nvPr/>
        </p:nvSpPr>
        <p:spPr>
          <a:xfrm>
            <a:off x="1243675" y="1246325"/>
            <a:ext cx="898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3"/>
                </a:solidFill>
                <a:latin typeface="Josefin Sans SemiBold"/>
                <a:ea typeface="Josefin Sans SemiBold"/>
                <a:cs typeface="Josefin Sans SemiBold"/>
                <a:sym typeface="Josefin Sans SemiBold"/>
              </a:rPr>
              <a:t>Meals</a:t>
            </a:r>
            <a:endParaRPr/>
          </a:p>
        </p:txBody>
      </p:sp>
      <p:sp>
        <p:nvSpPr>
          <p:cNvPr id="218" name="Google Shape;218;p31"/>
          <p:cNvSpPr txBox="1"/>
          <p:nvPr/>
        </p:nvSpPr>
        <p:spPr>
          <a:xfrm>
            <a:off x="1243675" y="162130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Josefin Sans"/>
                <a:ea typeface="Josefin Sans"/>
                <a:cs typeface="Josefin Sans"/>
                <a:sym typeface="Josefin Sans"/>
              </a:rPr>
              <a:t>We would like to bring you</a:t>
            </a:r>
            <a:endParaRPr>
              <a:solidFill>
                <a:schemeClr val="lt2"/>
              </a:solidFill>
              <a:latin typeface="Josefin Sans"/>
              <a:ea typeface="Josefin Sans"/>
              <a:cs typeface="Josefin Sans"/>
              <a:sym typeface="Josefin Sans"/>
            </a:endParaRPr>
          </a:p>
          <a:p>
            <a:pPr indent="0" lvl="0" marL="0" rtl="0" algn="l">
              <a:spcBef>
                <a:spcPts val="0"/>
              </a:spcBef>
              <a:spcAft>
                <a:spcPts val="0"/>
              </a:spcAft>
              <a:buNone/>
            </a:pPr>
            <a:r>
              <a:rPr lang="en">
                <a:solidFill>
                  <a:schemeClr val="lt2"/>
                </a:solidFill>
                <a:latin typeface="Josefin Sans"/>
                <a:ea typeface="Josefin Sans"/>
                <a:cs typeface="Josefin Sans"/>
                <a:sym typeface="Josefin Sans"/>
              </a:rPr>
              <a:t>a meal, what night is best </a:t>
            </a:r>
            <a:endParaRPr>
              <a:solidFill>
                <a:schemeClr val="lt2"/>
              </a:solidFill>
              <a:latin typeface="Josefin Sans"/>
              <a:ea typeface="Josefin Sans"/>
              <a:cs typeface="Josefin Sans"/>
              <a:sym typeface="Josefin Sans"/>
            </a:endParaRPr>
          </a:p>
          <a:p>
            <a:pPr indent="0" lvl="0" marL="0" rtl="0" algn="l">
              <a:spcBef>
                <a:spcPts val="0"/>
              </a:spcBef>
              <a:spcAft>
                <a:spcPts val="0"/>
              </a:spcAft>
              <a:buNone/>
            </a:pPr>
            <a:r>
              <a:rPr lang="en">
                <a:solidFill>
                  <a:schemeClr val="lt2"/>
                </a:solidFill>
                <a:latin typeface="Josefin Sans"/>
                <a:ea typeface="Josefin Sans"/>
                <a:cs typeface="Josefin Sans"/>
                <a:sym typeface="Josefin Sans"/>
              </a:rPr>
              <a:t>for you?</a:t>
            </a:r>
            <a:endParaRPr>
              <a:latin typeface="Josefin Sans"/>
              <a:ea typeface="Josefin Sans"/>
              <a:cs typeface="Josefin Sans"/>
              <a:sym typeface="Josefin Sans"/>
            </a:endParaRPr>
          </a:p>
        </p:txBody>
      </p:sp>
      <p:pic>
        <p:nvPicPr>
          <p:cNvPr id="219" name="Google Shape;219;p31"/>
          <p:cNvPicPr preferRelativeResize="0"/>
          <p:nvPr/>
        </p:nvPicPr>
        <p:blipFill rotWithShape="1">
          <a:blip r:embed="rId4">
            <a:alphaModFix/>
          </a:blip>
          <a:srcRect b="0" l="0" r="0" t="0"/>
          <a:stretch/>
        </p:blipFill>
        <p:spPr>
          <a:xfrm>
            <a:off x="294325" y="3084350"/>
            <a:ext cx="851848" cy="533400"/>
          </a:xfrm>
          <a:prstGeom prst="rect">
            <a:avLst/>
          </a:prstGeom>
          <a:noFill/>
          <a:ln>
            <a:noFill/>
          </a:ln>
        </p:spPr>
      </p:pic>
      <p:sp>
        <p:nvSpPr>
          <p:cNvPr id="220" name="Google Shape;220;p31"/>
          <p:cNvSpPr txBox="1"/>
          <p:nvPr/>
        </p:nvSpPr>
        <p:spPr>
          <a:xfrm>
            <a:off x="1146175" y="2775175"/>
            <a:ext cx="3000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3"/>
                </a:solidFill>
                <a:latin typeface="Josefin Sans SemiBold"/>
                <a:ea typeface="Josefin Sans SemiBold"/>
                <a:cs typeface="Josefin Sans SemiBold"/>
                <a:sym typeface="Josefin Sans SemiBold"/>
              </a:rPr>
              <a:t>Tag on Errands</a:t>
            </a:r>
            <a:endParaRPr/>
          </a:p>
        </p:txBody>
      </p:sp>
      <p:sp>
        <p:nvSpPr>
          <p:cNvPr id="221" name="Google Shape;221;p31"/>
          <p:cNvSpPr txBox="1"/>
          <p:nvPr/>
        </p:nvSpPr>
        <p:spPr>
          <a:xfrm>
            <a:off x="1146175" y="312972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Josefin Sans"/>
                <a:ea typeface="Josefin Sans"/>
                <a:cs typeface="Josefin Sans"/>
                <a:sym typeface="Josefin Sans"/>
              </a:rPr>
              <a:t>I'm running by the store today, what can I pick up for you and when can I drop it off?</a:t>
            </a:r>
            <a:endParaRPr/>
          </a:p>
        </p:txBody>
      </p:sp>
      <p:pic>
        <p:nvPicPr>
          <p:cNvPr id="222" name="Google Shape;222;p31"/>
          <p:cNvPicPr preferRelativeResize="0"/>
          <p:nvPr/>
        </p:nvPicPr>
        <p:blipFill rotWithShape="1">
          <a:blip r:embed="rId5">
            <a:alphaModFix/>
          </a:blip>
          <a:srcRect b="0" l="0" r="0" t="0"/>
          <a:stretch/>
        </p:blipFill>
        <p:spPr>
          <a:xfrm>
            <a:off x="4284463" y="1639863"/>
            <a:ext cx="953600" cy="678125"/>
          </a:xfrm>
          <a:prstGeom prst="rect">
            <a:avLst/>
          </a:prstGeom>
          <a:noFill/>
          <a:ln>
            <a:noFill/>
          </a:ln>
        </p:spPr>
      </p:pic>
      <p:sp>
        <p:nvSpPr>
          <p:cNvPr id="223" name="Google Shape;223;p31"/>
          <p:cNvSpPr txBox="1"/>
          <p:nvPr/>
        </p:nvSpPr>
        <p:spPr>
          <a:xfrm>
            <a:off x="5346925" y="1426700"/>
            <a:ext cx="3000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3"/>
                </a:solidFill>
                <a:latin typeface="Josefin Sans SemiBold"/>
                <a:ea typeface="Josefin Sans SemiBold"/>
                <a:cs typeface="Josefin Sans SemiBold"/>
                <a:sym typeface="Josefin Sans SemiBold"/>
              </a:rPr>
              <a:t>Gift Cards</a:t>
            </a:r>
            <a:endParaRPr/>
          </a:p>
        </p:txBody>
      </p:sp>
      <p:sp>
        <p:nvSpPr>
          <p:cNvPr id="224" name="Google Shape;224;p31"/>
          <p:cNvSpPr txBox="1"/>
          <p:nvPr/>
        </p:nvSpPr>
        <p:spPr>
          <a:xfrm>
            <a:off x="5346925" y="17789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Josefin Sans"/>
                <a:ea typeface="Josefin Sans"/>
                <a:cs typeface="Josefin Sans"/>
                <a:sym typeface="Josefin Sans"/>
              </a:rPr>
              <a:t>Drop off a gift card for groceries, gas, a restaurant or clothing store.</a:t>
            </a:r>
            <a:endParaRPr/>
          </a:p>
        </p:txBody>
      </p:sp>
      <p:pic>
        <p:nvPicPr>
          <p:cNvPr id="225" name="Google Shape;225;p31"/>
          <p:cNvPicPr preferRelativeResize="0"/>
          <p:nvPr/>
        </p:nvPicPr>
        <p:blipFill rotWithShape="1">
          <a:blip r:embed="rId6">
            <a:alphaModFix/>
          </a:blip>
          <a:srcRect b="0" l="0" r="0" t="0"/>
          <a:stretch/>
        </p:blipFill>
        <p:spPr>
          <a:xfrm>
            <a:off x="4434313" y="2989000"/>
            <a:ext cx="653913" cy="461312"/>
          </a:xfrm>
          <a:prstGeom prst="rect">
            <a:avLst/>
          </a:prstGeom>
          <a:noFill/>
          <a:ln>
            <a:noFill/>
          </a:ln>
        </p:spPr>
      </p:pic>
      <p:sp>
        <p:nvSpPr>
          <p:cNvPr id="226" name="Google Shape;226;p31"/>
          <p:cNvSpPr txBox="1"/>
          <p:nvPr/>
        </p:nvSpPr>
        <p:spPr>
          <a:xfrm>
            <a:off x="5376375" y="2775175"/>
            <a:ext cx="3000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3"/>
                </a:solidFill>
                <a:latin typeface="Josefin Sans SemiBold"/>
                <a:ea typeface="Josefin Sans SemiBold"/>
                <a:cs typeface="Josefin Sans SemiBold"/>
                <a:sym typeface="Josefin Sans SemiBold"/>
              </a:rPr>
              <a:t>Personal (but brief) Visit</a:t>
            </a:r>
            <a:endParaRPr/>
          </a:p>
        </p:txBody>
      </p:sp>
      <p:sp>
        <p:nvSpPr>
          <p:cNvPr id="227" name="Google Shape;227;p31"/>
          <p:cNvSpPr txBox="1"/>
          <p:nvPr/>
        </p:nvSpPr>
        <p:spPr>
          <a:xfrm>
            <a:off x="5346925" y="31800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Josefin Sans"/>
                <a:ea typeface="Josefin Sans"/>
                <a:cs typeface="Josefin Sans"/>
                <a:sym typeface="Josefin Sans"/>
              </a:rPr>
              <a:t>We would like to stop by for a few minutes to say "hello", is that okay? When would be a good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233" name="Google Shape;233;p32"/>
          <p:cNvPicPr preferRelativeResize="0"/>
          <p:nvPr/>
        </p:nvPicPr>
        <p:blipFill rotWithShape="1">
          <a:blip r:embed="rId3">
            <a:alphaModFix/>
          </a:blip>
          <a:srcRect b="6629" l="25827" r="25823" t="0"/>
          <a:stretch/>
        </p:blipFill>
        <p:spPr>
          <a:xfrm>
            <a:off x="2999200" y="337100"/>
            <a:ext cx="3145600" cy="4040999"/>
          </a:xfrm>
          <a:prstGeom prst="rect">
            <a:avLst/>
          </a:prstGeom>
          <a:noFill/>
          <a:ln>
            <a:noFill/>
          </a:ln>
          <a:effectLst>
            <a:outerShdw blurRad="57150" rotWithShape="0" algn="bl" dir="5400000" dist="19050">
              <a:srgbClr val="000000">
                <a:alpha val="49410"/>
              </a:srgbClr>
            </a:outerShdw>
          </a:effectLst>
        </p:spPr>
      </p:pic>
      <p:sp>
        <p:nvSpPr>
          <p:cNvPr id="234" name="Google Shape;234;p32"/>
          <p:cNvSpPr txBox="1"/>
          <p:nvPr/>
        </p:nvSpPr>
        <p:spPr>
          <a:xfrm>
            <a:off x="121800" y="632025"/>
            <a:ext cx="3000000" cy="61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20">
                <a:solidFill>
                  <a:schemeClr val="lt2"/>
                </a:solidFill>
                <a:latin typeface="Josefin Sans SemiBold"/>
                <a:ea typeface="Josefin Sans SemiBold"/>
                <a:cs typeface="Josefin Sans SemiBold"/>
                <a:sym typeface="Josefin Sans SemiBold"/>
              </a:rPr>
              <a:t>Confidentiality</a:t>
            </a:r>
            <a:endParaRPr/>
          </a:p>
        </p:txBody>
      </p:sp>
      <p:sp>
        <p:nvSpPr>
          <p:cNvPr id="235" name="Google Shape;235;p32"/>
          <p:cNvSpPr txBox="1"/>
          <p:nvPr/>
        </p:nvSpPr>
        <p:spPr>
          <a:xfrm>
            <a:off x="253775" y="1294700"/>
            <a:ext cx="2501700" cy="2878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lt2"/>
              </a:buClr>
              <a:buSzPts val="1400"/>
              <a:buFont typeface="Josefin Sans"/>
              <a:buChar char="●"/>
            </a:pPr>
            <a:r>
              <a:rPr lang="en">
                <a:solidFill>
                  <a:schemeClr val="lt2"/>
                </a:solidFill>
                <a:latin typeface="Josefin Sans"/>
                <a:ea typeface="Josefin Sans"/>
                <a:cs typeface="Josefin Sans"/>
                <a:sym typeface="Josefin Sans"/>
              </a:rPr>
              <a:t>This is the child's story</a:t>
            </a:r>
            <a:endParaRPr>
              <a:solidFill>
                <a:schemeClr val="lt2"/>
              </a:solidFill>
              <a:latin typeface="Josefin Sans"/>
              <a:ea typeface="Josefin Sans"/>
              <a:cs typeface="Josefin Sans"/>
              <a:sym typeface="Josefin Sans"/>
            </a:endParaRPr>
          </a:p>
          <a:p>
            <a:pPr indent="-317500" lvl="0" marL="457200" rtl="0" algn="l">
              <a:lnSpc>
                <a:spcPct val="115000"/>
              </a:lnSpc>
              <a:spcBef>
                <a:spcPts val="0"/>
              </a:spcBef>
              <a:spcAft>
                <a:spcPts val="0"/>
              </a:spcAft>
              <a:buClr>
                <a:schemeClr val="lt2"/>
              </a:buClr>
              <a:buSzPts val="1400"/>
              <a:buFont typeface="Josefin Sans"/>
              <a:buChar char="●"/>
            </a:pPr>
            <a:r>
              <a:rPr lang="en">
                <a:solidFill>
                  <a:schemeClr val="lt2"/>
                </a:solidFill>
                <a:latin typeface="Josefin Sans"/>
                <a:ea typeface="Josefin Sans"/>
                <a:cs typeface="Josefin Sans"/>
                <a:sym typeface="Josefin Sans"/>
              </a:rPr>
              <a:t>Foster families sign confidentiality agreements</a:t>
            </a:r>
            <a:endParaRPr>
              <a:solidFill>
                <a:schemeClr val="lt2"/>
              </a:solidFill>
              <a:latin typeface="Josefin Sans"/>
              <a:ea typeface="Josefin Sans"/>
              <a:cs typeface="Josefin Sans"/>
              <a:sym typeface="Josefin Sans"/>
            </a:endParaRPr>
          </a:p>
          <a:p>
            <a:pPr indent="-317500" lvl="0" marL="457200" rtl="0" algn="l">
              <a:lnSpc>
                <a:spcPct val="115000"/>
              </a:lnSpc>
              <a:spcBef>
                <a:spcPts val="0"/>
              </a:spcBef>
              <a:spcAft>
                <a:spcPts val="0"/>
              </a:spcAft>
              <a:buClr>
                <a:schemeClr val="lt2"/>
              </a:buClr>
              <a:buSzPts val="1400"/>
              <a:buFont typeface="Josefin Sans"/>
              <a:buChar char="●"/>
            </a:pPr>
            <a:r>
              <a:rPr lang="en">
                <a:solidFill>
                  <a:schemeClr val="lt2"/>
                </a:solidFill>
                <a:latin typeface="Josefin Sans"/>
                <a:ea typeface="Josefin Sans"/>
                <a:cs typeface="Josefin Sans"/>
                <a:sym typeface="Josefin Sans"/>
              </a:rPr>
              <a:t>Operate on a "need to know" basis</a:t>
            </a:r>
            <a:endParaRPr>
              <a:solidFill>
                <a:schemeClr val="lt2"/>
              </a:solidFill>
              <a:latin typeface="Josefin Sans"/>
              <a:ea typeface="Josefin Sans"/>
              <a:cs typeface="Josefin Sans"/>
              <a:sym typeface="Josefin Sans"/>
            </a:endParaRPr>
          </a:p>
          <a:p>
            <a:pPr indent="-317500" lvl="0" marL="457200" rtl="0" algn="l">
              <a:lnSpc>
                <a:spcPct val="115000"/>
              </a:lnSpc>
              <a:spcBef>
                <a:spcPts val="0"/>
              </a:spcBef>
              <a:spcAft>
                <a:spcPts val="0"/>
              </a:spcAft>
              <a:buClr>
                <a:schemeClr val="lt2"/>
              </a:buClr>
              <a:buSzPts val="1400"/>
              <a:buFont typeface="Josefin Sans"/>
              <a:buChar char="●"/>
            </a:pPr>
            <a:r>
              <a:rPr lang="en">
                <a:solidFill>
                  <a:schemeClr val="lt2"/>
                </a:solidFill>
                <a:latin typeface="Josefin Sans"/>
                <a:ea typeface="Josefin Sans"/>
                <a:cs typeface="Josefin Sans"/>
                <a:sym typeface="Josefin Sans"/>
              </a:rPr>
              <a:t>Be cautious about what questions you ask, especially around children.</a:t>
            </a:r>
            <a:endParaRPr>
              <a:solidFill>
                <a:schemeClr val="lt2"/>
              </a:solidFill>
              <a:latin typeface="Josefin Sans"/>
              <a:ea typeface="Josefin Sans"/>
              <a:cs typeface="Josefin Sans"/>
              <a:sym typeface="Josefin Sans"/>
            </a:endParaRPr>
          </a:p>
          <a:p>
            <a:pPr indent="-317500" lvl="0" marL="457200" rtl="0" algn="l">
              <a:lnSpc>
                <a:spcPct val="115000"/>
              </a:lnSpc>
              <a:spcBef>
                <a:spcPts val="0"/>
              </a:spcBef>
              <a:spcAft>
                <a:spcPts val="0"/>
              </a:spcAft>
              <a:buClr>
                <a:schemeClr val="lt2"/>
              </a:buClr>
              <a:buSzPts val="1400"/>
              <a:buFont typeface="Josefin Sans"/>
              <a:buChar char="●"/>
            </a:pPr>
            <a:r>
              <a:rPr lang="en">
                <a:solidFill>
                  <a:schemeClr val="lt2"/>
                </a:solidFill>
                <a:latin typeface="Josefin Sans"/>
                <a:ea typeface="Josefin Sans"/>
                <a:cs typeface="Josefin Sans"/>
                <a:sym typeface="Josefin Sans"/>
              </a:rPr>
              <a:t>Mandated Reporting</a:t>
            </a:r>
            <a:endParaRPr/>
          </a:p>
        </p:txBody>
      </p:sp>
      <p:sp>
        <p:nvSpPr>
          <p:cNvPr id="236" name="Google Shape;236;p32"/>
          <p:cNvSpPr txBox="1"/>
          <p:nvPr/>
        </p:nvSpPr>
        <p:spPr>
          <a:xfrm>
            <a:off x="6253850" y="632025"/>
            <a:ext cx="2808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lt2"/>
                </a:solidFill>
                <a:latin typeface="Josefin Sans SemiBold"/>
                <a:ea typeface="Josefin Sans SemiBold"/>
                <a:cs typeface="Josefin Sans SemiBold"/>
                <a:sym typeface="Josefin Sans SemiBold"/>
              </a:rPr>
              <a:t>Appropriate Touch</a:t>
            </a:r>
            <a:endParaRPr/>
          </a:p>
        </p:txBody>
      </p:sp>
      <p:sp>
        <p:nvSpPr>
          <p:cNvPr id="237" name="Google Shape;237;p32"/>
          <p:cNvSpPr txBox="1"/>
          <p:nvPr/>
        </p:nvSpPr>
        <p:spPr>
          <a:xfrm>
            <a:off x="6317450" y="1819475"/>
            <a:ext cx="2681400" cy="213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lt2"/>
              </a:buClr>
              <a:buSzPts val="1400"/>
              <a:buFont typeface="Josefin Sans"/>
              <a:buChar char="●"/>
            </a:pPr>
            <a:r>
              <a:rPr lang="en">
                <a:solidFill>
                  <a:schemeClr val="lt2"/>
                </a:solidFill>
                <a:latin typeface="Josefin Sans"/>
                <a:ea typeface="Josefin Sans"/>
                <a:cs typeface="Josefin Sans"/>
                <a:sym typeface="Josefin Sans"/>
              </a:rPr>
              <a:t>Always defer to the family on this topic</a:t>
            </a:r>
            <a:endParaRPr>
              <a:solidFill>
                <a:schemeClr val="lt2"/>
              </a:solidFill>
              <a:latin typeface="Josefin Sans"/>
              <a:ea typeface="Josefin Sans"/>
              <a:cs typeface="Josefin Sans"/>
              <a:sym typeface="Josefin Sans"/>
            </a:endParaRPr>
          </a:p>
          <a:p>
            <a:pPr indent="-317500" lvl="0" marL="457200" rtl="0" algn="l">
              <a:lnSpc>
                <a:spcPct val="115000"/>
              </a:lnSpc>
              <a:spcBef>
                <a:spcPts val="0"/>
              </a:spcBef>
              <a:spcAft>
                <a:spcPts val="0"/>
              </a:spcAft>
              <a:buClr>
                <a:schemeClr val="lt2"/>
              </a:buClr>
              <a:buSzPts val="1400"/>
              <a:buFont typeface="Josefin Sans"/>
              <a:buChar char="●"/>
            </a:pPr>
            <a:r>
              <a:rPr lang="en">
                <a:solidFill>
                  <a:schemeClr val="lt2"/>
                </a:solidFill>
                <a:latin typeface="Josefin Sans"/>
                <a:ea typeface="Josefin Sans"/>
                <a:cs typeface="Josefin Sans"/>
                <a:sym typeface="Josefin Sans"/>
              </a:rPr>
              <a:t>In general - side hugs, high fives, fist bumps are appropriate touch</a:t>
            </a:r>
            <a:endParaRPr>
              <a:solidFill>
                <a:schemeClr val="lt2"/>
              </a:solidFill>
              <a:latin typeface="Josefin Sans"/>
              <a:ea typeface="Josefin Sans"/>
              <a:cs typeface="Josefin Sans"/>
              <a:sym typeface="Josefin Sans"/>
            </a:endParaRPr>
          </a:p>
          <a:p>
            <a:pPr indent="-317500" lvl="0" marL="457200" rtl="0" algn="l">
              <a:lnSpc>
                <a:spcPct val="115000"/>
              </a:lnSpc>
              <a:spcBef>
                <a:spcPts val="0"/>
              </a:spcBef>
              <a:spcAft>
                <a:spcPts val="0"/>
              </a:spcAft>
              <a:buClr>
                <a:schemeClr val="lt2"/>
              </a:buClr>
              <a:buSzPts val="1400"/>
              <a:buFont typeface="Josefin Sans"/>
              <a:buChar char="●"/>
            </a:pPr>
            <a:r>
              <a:rPr lang="en">
                <a:solidFill>
                  <a:schemeClr val="lt2"/>
                </a:solidFill>
                <a:latin typeface="Josefin Sans"/>
                <a:ea typeface="Josefin Sans"/>
                <a:cs typeface="Josefin Sans"/>
                <a:sym typeface="Josefin Sans"/>
              </a:rPr>
              <a:t>Never be alone with any child - always have another person present</a:t>
            </a:r>
            <a:endParaRPr>
              <a:solidFill>
                <a:schemeClr val="lt2"/>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ph type="title"/>
          </p:nvPr>
        </p:nvSpPr>
        <p:spPr>
          <a:xfrm>
            <a:off x="4758775"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43" name="Google Shape;243;p33"/>
          <p:cNvSpPr txBox="1"/>
          <p:nvPr>
            <p:ph idx="1" type="subTitle"/>
          </p:nvPr>
        </p:nvSpPr>
        <p:spPr>
          <a:xfrm>
            <a:off x="4758775"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44" name="Google Shape;244;p33"/>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245" name="Google Shape;245;p33"/>
          <p:cNvPicPr preferRelativeResize="0"/>
          <p:nvPr/>
        </p:nvPicPr>
        <p:blipFill rotWithShape="1">
          <a:blip r:embed="rId3">
            <a:alphaModFix/>
          </a:blip>
          <a:srcRect b="12206" l="0" r="0" t="10292"/>
          <a:stretch/>
        </p:blipFill>
        <p:spPr>
          <a:xfrm>
            <a:off x="4511275" y="107150"/>
            <a:ext cx="4541914" cy="4556475"/>
          </a:xfrm>
          <a:prstGeom prst="rect">
            <a:avLst/>
          </a:prstGeom>
          <a:noFill/>
          <a:ln>
            <a:noFill/>
          </a:ln>
        </p:spPr>
      </p:pic>
      <p:sp>
        <p:nvSpPr>
          <p:cNvPr id="246" name="Google Shape;246;p33"/>
          <p:cNvSpPr txBox="1"/>
          <p:nvPr/>
        </p:nvSpPr>
        <p:spPr>
          <a:xfrm>
            <a:off x="366725" y="1248000"/>
            <a:ext cx="3797100" cy="26475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4000">
                <a:solidFill>
                  <a:schemeClr val="lt1"/>
                </a:solidFill>
                <a:latin typeface="Josefin Sans"/>
                <a:ea typeface="Josefin Sans"/>
                <a:cs typeface="Josefin Sans"/>
                <a:sym typeface="Josefin Sans"/>
              </a:rPr>
              <a:t>How Trauma </a:t>
            </a:r>
            <a:endParaRPr b="1" sz="4000">
              <a:solidFill>
                <a:schemeClr val="lt1"/>
              </a:solidFill>
              <a:latin typeface="Josefin Sans"/>
              <a:ea typeface="Josefin Sans"/>
              <a:cs typeface="Josefin Sans"/>
              <a:sym typeface="Josefin Sans"/>
            </a:endParaRPr>
          </a:p>
          <a:p>
            <a:pPr indent="0" lvl="0" marL="0" rtl="0" algn="ctr">
              <a:lnSpc>
                <a:spcPct val="150000"/>
              </a:lnSpc>
              <a:spcBef>
                <a:spcPts val="0"/>
              </a:spcBef>
              <a:spcAft>
                <a:spcPts val="0"/>
              </a:spcAft>
              <a:buNone/>
            </a:pPr>
            <a:r>
              <a:rPr b="1" lang="en" sz="4000">
                <a:solidFill>
                  <a:schemeClr val="lt1"/>
                </a:solidFill>
                <a:latin typeface="Josefin Sans"/>
                <a:ea typeface="Josefin Sans"/>
                <a:cs typeface="Josefin Sans"/>
                <a:sym typeface="Josefin Sans"/>
              </a:rPr>
              <a:t>Affects the </a:t>
            </a:r>
            <a:endParaRPr b="1" sz="4000">
              <a:solidFill>
                <a:schemeClr val="lt1"/>
              </a:solidFill>
              <a:latin typeface="Josefin Sans"/>
              <a:ea typeface="Josefin Sans"/>
              <a:cs typeface="Josefin Sans"/>
              <a:sym typeface="Josefin Sans"/>
            </a:endParaRPr>
          </a:p>
          <a:p>
            <a:pPr indent="0" lvl="0" marL="0" rtl="0" algn="ctr">
              <a:lnSpc>
                <a:spcPct val="150000"/>
              </a:lnSpc>
              <a:spcBef>
                <a:spcPts val="0"/>
              </a:spcBef>
              <a:spcAft>
                <a:spcPts val="0"/>
              </a:spcAft>
              <a:buNone/>
            </a:pPr>
            <a:r>
              <a:rPr b="1" lang="en" sz="4000">
                <a:solidFill>
                  <a:schemeClr val="lt1"/>
                </a:solidFill>
                <a:latin typeface="Josefin Sans"/>
                <a:ea typeface="Josefin Sans"/>
                <a:cs typeface="Josefin Sans"/>
                <a:sym typeface="Josefin Sans"/>
              </a:rPr>
              <a:t>Brain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252" name="Google Shape;252;p34"/>
          <p:cNvPicPr preferRelativeResize="0"/>
          <p:nvPr/>
        </p:nvPicPr>
        <p:blipFill rotWithShape="1">
          <a:blip r:embed="rId3">
            <a:alphaModFix/>
          </a:blip>
          <a:srcRect b="8847" l="0" r="0" t="8847"/>
          <a:stretch/>
        </p:blipFill>
        <p:spPr>
          <a:xfrm>
            <a:off x="2834700" y="58250"/>
            <a:ext cx="3474600" cy="2859900"/>
          </a:xfrm>
          <a:prstGeom prst="roundRect">
            <a:avLst>
              <a:gd fmla="val 16667" name="adj"/>
            </a:avLst>
          </a:prstGeom>
          <a:noFill/>
          <a:ln>
            <a:noFill/>
          </a:ln>
        </p:spPr>
      </p:pic>
      <p:sp>
        <p:nvSpPr>
          <p:cNvPr id="253" name="Google Shape;253;p34"/>
          <p:cNvSpPr txBox="1"/>
          <p:nvPr/>
        </p:nvSpPr>
        <p:spPr>
          <a:xfrm>
            <a:off x="228450" y="2775175"/>
            <a:ext cx="86871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accent3"/>
                </a:solidFill>
                <a:latin typeface="Josefin Sans Medium"/>
                <a:ea typeface="Josefin Sans Medium"/>
                <a:cs typeface="Josefin Sans Medium"/>
                <a:sym typeface="Josefin Sans Medium"/>
              </a:rPr>
              <a:t>Visit www.BelongUniversity.com for additional </a:t>
            </a:r>
            <a:endParaRPr sz="2800">
              <a:solidFill>
                <a:schemeClr val="accent3"/>
              </a:solidFill>
              <a:latin typeface="Josefin Sans Medium"/>
              <a:ea typeface="Josefin Sans Medium"/>
              <a:cs typeface="Josefin Sans Medium"/>
              <a:sym typeface="Josefin Sans Medium"/>
            </a:endParaRPr>
          </a:p>
          <a:p>
            <a:pPr indent="0" lvl="0" marL="0" rtl="0" algn="ctr">
              <a:spcBef>
                <a:spcPts val="0"/>
              </a:spcBef>
              <a:spcAft>
                <a:spcPts val="0"/>
              </a:spcAft>
              <a:buNone/>
            </a:pPr>
            <a:r>
              <a:rPr lang="en" sz="2800">
                <a:solidFill>
                  <a:schemeClr val="accent3"/>
                </a:solidFill>
                <a:latin typeface="Josefin Sans Medium"/>
                <a:ea typeface="Josefin Sans Medium"/>
                <a:cs typeface="Josefin Sans Medium"/>
                <a:sym typeface="Josefin Sans Medium"/>
              </a:rPr>
              <a:t>trauma training resources, including a FREE one hour “Becoming Trauma Aware” course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105" name="Google Shape;105;p17"/>
          <p:cNvSpPr txBox="1"/>
          <p:nvPr/>
        </p:nvSpPr>
        <p:spPr>
          <a:xfrm>
            <a:off x="367375" y="1469575"/>
            <a:ext cx="34392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200">
                <a:solidFill>
                  <a:schemeClr val="dk1"/>
                </a:solidFill>
                <a:latin typeface="Josefin Sans"/>
                <a:ea typeface="Josefin Sans"/>
                <a:cs typeface="Josefin Sans"/>
                <a:sym typeface="Josefin Sans"/>
              </a:rPr>
              <a:t>Use this space to introduce yourself, </a:t>
            </a:r>
            <a:endParaRPr sz="1200">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0"/>
              </a:spcAft>
              <a:buNone/>
            </a:pPr>
            <a:r>
              <a:rPr lang="en" sz="1200">
                <a:solidFill>
                  <a:schemeClr val="dk1"/>
                </a:solidFill>
                <a:latin typeface="Josefin Sans"/>
                <a:ea typeface="Josefin Sans"/>
                <a:cs typeface="Josefin Sans"/>
                <a:sym typeface="Josefin Sans"/>
              </a:rPr>
              <a:t>your role in Wrap Around </a:t>
            </a:r>
            <a:endParaRPr sz="1200">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0"/>
              </a:spcAft>
              <a:buNone/>
            </a:pPr>
            <a:r>
              <a:rPr lang="en" sz="1200">
                <a:solidFill>
                  <a:schemeClr val="dk1"/>
                </a:solidFill>
                <a:latin typeface="Josefin Sans"/>
                <a:ea typeface="Josefin Sans"/>
                <a:cs typeface="Josefin Sans"/>
                <a:sym typeface="Josefin Sans"/>
              </a:rPr>
              <a:t>and a bit of your background/story.</a:t>
            </a:r>
            <a:endParaRPr sz="1200">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0"/>
              </a:spcAft>
              <a:buNone/>
            </a:pPr>
            <a:r>
              <a:t/>
            </a:r>
            <a:endParaRPr sz="1200">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0"/>
              </a:spcAft>
              <a:buNone/>
            </a:pPr>
            <a:r>
              <a:rPr lang="en" sz="1200">
                <a:solidFill>
                  <a:schemeClr val="dk1"/>
                </a:solidFill>
                <a:latin typeface="Josefin Sans"/>
                <a:ea typeface="Josefin Sans"/>
                <a:cs typeface="Josefin Sans"/>
                <a:sym typeface="Josefin Sans"/>
              </a:rPr>
              <a:t>***Don't forget to replace this photo with one of yourself or your family!***</a:t>
            </a:r>
            <a:endParaRPr sz="1200">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1200"/>
              </a:spcAft>
              <a:buNone/>
            </a:pPr>
            <a:r>
              <a:t/>
            </a:r>
            <a:endParaRPr sz="1200">
              <a:solidFill>
                <a:schemeClr val="dk1"/>
              </a:solidFill>
              <a:latin typeface="Josefin Sans"/>
              <a:ea typeface="Josefin Sans"/>
              <a:cs typeface="Josefin Sans"/>
              <a:sym typeface="Josefin Sans"/>
            </a:endParaRPr>
          </a:p>
        </p:txBody>
      </p:sp>
      <p:sp>
        <p:nvSpPr>
          <p:cNvPr id="106" name="Google Shape;106;p17"/>
          <p:cNvSpPr txBox="1"/>
          <p:nvPr/>
        </p:nvSpPr>
        <p:spPr>
          <a:xfrm>
            <a:off x="428275" y="805575"/>
            <a:ext cx="3317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1"/>
                </a:solidFill>
                <a:latin typeface="Josefin Sans SemiBold"/>
                <a:ea typeface="Josefin Sans SemiBold"/>
                <a:cs typeface="Josefin Sans SemiBold"/>
                <a:sym typeface="Josefin Sans SemiBold"/>
              </a:rPr>
              <a:t>Presenter Information</a:t>
            </a:r>
            <a:endParaRPr sz="2400">
              <a:solidFill>
                <a:schemeClr val="accent1"/>
              </a:solidFill>
              <a:latin typeface="Josefin Sans SemiBold"/>
              <a:ea typeface="Josefin Sans SemiBold"/>
              <a:cs typeface="Josefin Sans SemiBold"/>
              <a:sym typeface="Josefin Sans SemiBold"/>
            </a:endParaRPr>
          </a:p>
        </p:txBody>
      </p:sp>
      <p:pic>
        <p:nvPicPr>
          <p:cNvPr id="107" name="Google Shape;107;p17"/>
          <p:cNvPicPr preferRelativeResize="0"/>
          <p:nvPr/>
        </p:nvPicPr>
        <p:blipFill rotWithShape="1">
          <a:blip r:embed="rId3">
            <a:alphaModFix/>
          </a:blip>
          <a:srcRect b="0" l="0" r="0" t="0"/>
          <a:stretch/>
        </p:blipFill>
        <p:spPr>
          <a:xfrm>
            <a:off x="4286400" y="423750"/>
            <a:ext cx="4639725" cy="3042724"/>
          </a:xfrm>
          <a:prstGeom prst="rect">
            <a:avLst/>
          </a:prstGeom>
          <a:noFill/>
          <a:ln>
            <a:noFill/>
          </a:ln>
        </p:spPr>
      </p:pic>
      <p:sp>
        <p:nvSpPr>
          <p:cNvPr id="108" name="Google Shape;108;p17"/>
          <p:cNvSpPr txBox="1"/>
          <p:nvPr/>
        </p:nvSpPr>
        <p:spPr>
          <a:xfrm>
            <a:off x="5106228" y="3466475"/>
            <a:ext cx="3819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1"/>
                </a:solidFill>
                <a:latin typeface="Josefin Sans SemiBold"/>
                <a:ea typeface="Josefin Sans SemiBold"/>
                <a:cs typeface="Josefin Sans SemiBold"/>
                <a:sym typeface="Josefin Sans SemiBold"/>
              </a:rPr>
              <a:t>Presenter Name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259" name="Google Shape;259;p35"/>
          <p:cNvSpPr txBox="1"/>
          <p:nvPr/>
        </p:nvSpPr>
        <p:spPr>
          <a:xfrm>
            <a:off x="102050" y="1105650"/>
            <a:ext cx="4572000" cy="2932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2100">
                <a:solidFill>
                  <a:schemeClr val="accent1"/>
                </a:solidFill>
                <a:latin typeface="Josefin Sans"/>
                <a:ea typeface="Josefin Sans"/>
                <a:cs typeface="Josefin Sans"/>
                <a:sym typeface="Josefin Sans"/>
              </a:rPr>
              <a:t>Family Picture and Information</a:t>
            </a:r>
            <a:endParaRPr sz="2100">
              <a:solidFill>
                <a:schemeClr val="accent1"/>
              </a:solidFill>
              <a:latin typeface="Josefin Sans"/>
              <a:ea typeface="Josefin Sans"/>
              <a:cs typeface="Josefin Sans"/>
              <a:sym typeface="Josefin Sans"/>
            </a:endParaRPr>
          </a:p>
          <a:p>
            <a:pPr indent="0" lvl="0" marL="0" rtl="0" algn="ctr">
              <a:lnSpc>
                <a:spcPct val="150000"/>
              </a:lnSpc>
              <a:spcBef>
                <a:spcPts val="0"/>
              </a:spcBef>
              <a:spcAft>
                <a:spcPts val="0"/>
              </a:spcAft>
              <a:buNone/>
            </a:pPr>
            <a:r>
              <a:rPr lang="en" sz="2100">
                <a:solidFill>
                  <a:schemeClr val="accent1"/>
                </a:solidFill>
                <a:latin typeface="Josefin Sans"/>
                <a:ea typeface="Josefin Sans"/>
                <a:cs typeface="Josefin Sans"/>
                <a:sym typeface="Josefin Sans"/>
              </a:rPr>
              <a:t>Team Roster &amp; Contact Info</a:t>
            </a:r>
            <a:endParaRPr sz="2100">
              <a:solidFill>
                <a:schemeClr val="accent1"/>
              </a:solidFill>
              <a:latin typeface="Josefin Sans"/>
              <a:ea typeface="Josefin Sans"/>
              <a:cs typeface="Josefin Sans"/>
              <a:sym typeface="Josefin Sans"/>
            </a:endParaRPr>
          </a:p>
          <a:p>
            <a:pPr indent="0" lvl="0" marL="0" rtl="0" algn="ctr">
              <a:lnSpc>
                <a:spcPct val="150000"/>
              </a:lnSpc>
              <a:spcBef>
                <a:spcPts val="0"/>
              </a:spcBef>
              <a:spcAft>
                <a:spcPts val="0"/>
              </a:spcAft>
              <a:buNone/>
            </a:pPr>
            <a:r>
              <a:rPr lang="en" sz="2100">
                <a:solidFill>
                  <a:schemeClr val="accent1"/>
                </a:solidFill>
                <a:latin typeface="Josefin Sans"/>
                <a:ea typeface="Josefin Sans"/>
                <a:cs typeface="Josefin Sans"/>
                <a:sym typeface="Josefin Sans"/>
              </a:rPr>
              <a:t>Wrap Volunteer Handbook</a:t>
            </a:r>
            <a:endParaRPr sz="2100">
              <a:solidFill>
                <a:schemeClr val="accent1"/>
              </a:solidFill>
              <a:latin typeface="Josefin Sans"/>
              <a:ea typeface="Josefin Sans"/>
              <a:cs typeface="Josefin Sans"/>
              <a:sym typeface="Josefin Sans"/>
            </a:endParaRPr>
          </a:p>
          <a:p>
            <a:pPr indent="0" lvl="0" marL="0" rtl="0" algn="ctr">
              <a:lnSpc>
                <a:spcPct val="150000"/>
              </a:lnSpc>
              <a:spcBef>
                <a:spcPts val="0"/>
              </a:spcBef>
              <a:spcAft>
                <a:spcPts val="0"/>
              </a:spcAft>
              <a:buNone/>
            </a:pPr>
            <a:r>
              <a:rPr lang="en" sz="2100">
                <a:solidFill>
                  <a:schemeClr val="accent1"/>
                </a:solidFill>
                <a:latin typeface="Josefin Sans"/>
                <a:ea typeface="Josefin Sans"/>
                <a:cs typeface="Josefin Sans"/>
                <a:sym typeface="Josefin Sans"/>
              </a:rPr>
              <a:t>Background Check Application</a:t>
            </a:r>
            <a:endParaRPr sz="2100">
              <a:solidFill>
                <a:schemeClr val="accent1"/>
              </a:solidFill>
              <a:latin typeface="Josefin Sans"/>
              <a:ea typeface="Josefin Sans"/>
              <a:cs typeface="Josefin Sans"/>
              <a:sym typeface="Josefin Sans"/>
            </a:endParaRPr>
          </a:p>
          <a:p>
            <a:pPr indent="0" lvl="0" marL="0" rtl="0" algn="ctr">
              <a:lnSpc>
                <a:spcPct val="150000"/>
              </a:lnSpc>
              <a:spcBef>
                <a:spcPts val="0"/>
              </a:spcBef>
              <a:spcAft>
                <a:spcPts val="0"/>
              </a:spcAft>
              <a:buNone/>
            </a:pPr>
            <a:r>
              <a:rPr lang="en" sz="2100">
                <a:solidFill>
                  <a:schemeClr val="accent1"/>
                </a:solidFill>
                <a:latin typeface="Josefin Sans"/>
                <a:ea typeface="Josefin Sans"/>
                <a:cs typeface="Josefin Sans"/>
                <a:sym typeface="Josefin Sans"/>
              </a:rPr>
              <a:t>Kids Safety Training Info (as needed)</a:t>
            </a:r>
            <a:endParaRPr/>
          </a:p>
        </p:txBody>
      </p:sp>
      <p:sp>
        <p:nvSpPr>
          <p:cNvPr id="260" name="Google Shape;260;p35"/>
          <p:cNvSpPr txBox="1"/>
          <p:nvPr/>
        </p:nvSpPr>
        <p:spPr>
          <a:xfrm>
            <a:off x="4929200" y="1483250"/>
            <a:ext cx="4031100" cy="177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4800">
                <a:solidFill>
                  <a:schemeClr val="lt1"/>
                </a:solidFill>
                <a:latin typeface="Josefin Sans"/>
                <a:ea typeface="Josefin Sans"/>
                <a:cs typeface="Josefin Sans"/>
                <a:sym typeface="Josefin Sans"/>
              </a:rPr>
              <a:t>TEAM RESOURCES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266" name="Google Shape;266;p36"/>
          <p:cNvPicPr preferRelativeResize="0"/>
          <p:nvPr/>
        </p:nvPicPr>
        <p:blipFill rotWithShape="1">
          <a:blip r:embed="rId3">
            <a:alphaModFix/>
          </a:blip>
          <a:srcRect b="0" l="16746" r="16746" t="0"/>
          <a:stretch/>
        </p:blipFill>
        <p:spPr>
          <a:xfrm>
            <a:off x="4013175" y="500275"/>
            <a:ext cx="4337923" cy="3908552"/>
          </a:xfrm>
          <a:prstGeom prst="rect">
            <a:avLst/>
          </a:prstGeom>
          <a:noFill/>
          <a:ln>
            <a:noFill/>
          </a:ln>
        </p:spPr>
      </p:pic>
      <p:sp>
        <p:nvSpPr>
          <p:cNvPr id="267" name="Google Shape;267;p36"/>
          <p:cNvSpPr txBox="1"/>
          <p:nvPr/>
        </p:nvSpPr>
        <p:spPr>
          <a:xfrm>
            <a:off x="285075" y="550375"/>
            <a:ext cx="3521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1"/>
                </a:solidFill>
                <a:latin typeface="Josefin Sans SemiBold"/>
                <a:ea typeface="Josefin Sans SemiBold"/>
                <a:cs typeface="Josefin Sans SemiBold"/>
                <a:sym typeface="Josefin Sans SemiBold"/>
              </a:rPr>
              <a:t>How to be a Friend to a Foster Parent</a:t>
            </a:r>
            <a:endParaRPr/>
          </a:p>
        </p:txBody>
      </p:sp>
      <p:sp>
        <p:nvSpPr>
          <p:cNvPr id="268" name="Google Shape;268;p36"/>
          <p:cNvSpPr txBox="1"/>
          <p:nvPr/>
        </p:nvSpPr>
        <p:spPr>
          <a:xfrm>
            <a:off x="285075" y="1523525"/>
            <a:ext cx="3000000" cy="3140100"/>
          </a:xfrm>
          <a:prstGeom prst="rect">
            <a:avLst/>
          </a:prstGeom>
          <a:noFill/>
          <a:ln>
            <a:noFill/>
          </a:ln>
        </p:spPr>
        <p:txBody>
          <a:bodyPr anchorCtr="0" anchor="t" bIns="91425" lIns="91425" spcFirstLastPara="1" rIns="91425" wrap="square" tIns="91425">
            <a:spAutoFit/>
          </a:bodyPr>
          <a:lstStyle/>
          <a:p>
            <a:pPr indent="-304800" lvl="0" marL="457200" rtl="0" algn="l">
              <a:lnSpc>
                <a:spcPct val="150000"/>
              </a:lnSpc>
              <a:spcBef>
                <a:spcPts val="0"/>
              </a:spcBef>
              <a:spcAft>
                <a:spcPts val="0"/>
              </a:spcAft>
              <a:buClr>
                <a:schemeClr val="lt2"/>
              </a:buClr>
              <a:buSzPts val="1200"/>
              <a:buFont typeface="Josefin Sans"/>
              <a:buChar char="➔"/>
            </a:pPr>
            <a:r>
              <a:rPr lang="en" sz="1200">
                <a:solidFill>
                  <a:schemeClr val="lt2"/>
                </a:solidFill>
                <a:latin typeface="Josefin Sans"/>
                <a:ea typeface="Josefin Sans"/>
                <a:cs typeface="Josefin Sans"/>
                <a:sym typeface="Josefin Sans"/>
              </a:rPr>
              <a:t>Recognize they aren't heroes - they are parents just like everyone else</a:t>
            </a:r>
            <a:endParaRPr sz="1200">
              <a:solidFill>
                <a:schemeClr val="lt2"/>
              </a:solidFill>
              <a:latin typeface="Josefin Sans"/>
              <a:ea typeface="Josefin Sans"/>
              <a:cs typeface="Josefin Sans"/>
              <a:sym typeface="Josefin Sans"/>
            </a:endParaRPr>
          </a:p>
          <a:p>
            <a:pPr indent="-304800" lvl="0" marL="457200" rtl="0" algn="l">
              <a:lnSpc>
                <a:spcPct val="150000"/>
              </a:lnSpc>
              <a:spcBef>
                <a:spcPts val="0"/>
              </a:spcBef>
              <a:spcAft>
                <a:spcPts val="0"/>
              </a:spcAft>
              <a:buClr>
                <a:schemeClr val="lt2"/>
              </a:buClr>
              <a:buSzPts val="1200"/>
              <a:buFont typeface="Josefin Sans"/>
              <a:buChar char="➔"/>
            </a:pPr>
            <a:r>
              <a:rPr lang="en" sz="1200">
                <a:solidFill>
                  <a:schemeClr val="lt2"/>
                </a:solidFill>
                <a:latin typeface="Josefin Sans"/>
                <a:ea typeface="Josefin Sans"/>
                <a:cs typeface="Josefin Sans"/>
                <a:sym typeface="Josefin Sans"/>
              </a:rPr>
              <a:t>Give them room to talk, but don't ask for details</a:t>
            </a:r>
            <a:endParaRPr sz="1200">
              <a:solidFill>
                <a:schemeClr val="lt2"/>
              </a:solidFill>
              <a:latin typeface="Josefin Sans"/>
              <a:ea typeface="Josefin Sans"/>
              <a:cs typeface="Josefin Sans"/>
              <a:sym typeface="Josefin Sans"/>
            </a:endParaRPr>
          </a:p>
          <a:p>
            <a:pPr indent="-304800" lvl="0" marL="457200" rtl="0" algn="l">
              <a:lnSpc>
                <a:spcPct val="150000"/>
              </a:lnSpc>
              <a:spcBef>
                <a:spcPts val="0"/>
              </a:spcBef>
              <a:spcAft>
                <a:spcPts val="0"/>
              </a:spcAft>
              <a:buClr>
                <a:schemeClr val="lt2"/>
              </a:buClr>
              <a:buSzPts val="1200"/>
              <a:buFont typeface="Josefin Sans"/>
              <a:buChar char="➔"/>
            </a:pPr>
            <a:r>
              <a:rPr lang="en" sz="1200">
                <a:solidFill>
                  <a:schemeClr val="lt2"/>
                </a:solidFill>
                <a:latin typeface="Josefin Sans"/>
                <a:ea typeface="Josefin Sans"/>
                <a:cs typeface="Josefin Sans"/>
                <a:sym typeface="Josefin Sans"/>
              </a:rPr>
              <a:t>Don't tell them to quit</a:t>
            </a:r>
            <a:endParaRPr sz="1200">
              <a:solidFill>
                <a:schemeClr val="lt2"/>
              </a:solidFill>
              <a:latin typeface="Josefin Sans"/>
              <a:ea typeface="Josefin Sans"/>
              <a:cs typeface="Josefin Sans"/>
              <a:sym typeface="Josefin Sans"/>
            </a:endParaRPr>
          </a:p>
          <a:p>
            <a:pPr indent="-304800" lvl="0" marL="457200" rtl="0" algn="l">
              <a:lnSpc>
                <a:spcPct val="150000"/>
              </a:lnSpc>
              <a:spcBef>
                <a:spcPts val="0"/>
              </a:spcBef>
              <a:spcAft>
                <a:spcPts val="0"/>
              </a:spcAft>
              <a:buClr>
                <a:schemeClr val="lt2"/>
              </a:buClr>
              <a:buSzPts val="1200"/>
              <a:buFont typeface="Josefin Sans"/>
              <a:buChar char="➔"/>
            </a:pPr>
            <a:r>
              <a:rPr lang="en" sz="1200">
                <a:solidFill>
                  <a:schemeClr val="lt2"/>
                </a:solidFill>
                <a:latin typeface="Josefin Sans"/>
                <a:ea typeface="Josefin Sans"/>
                <a:cs typeface="Josefin Sans"/>
                <a:sym typeface="Josefin Sans"/>
              </a:rPr>
              <a:t>Traditional parenting techniques may not work</a:t>
            </a:r>
            <a:endParaRPr sz="1200">
              <a:solidFill>
                <a:schemeClr val="lt2"/>
              </a:solidFill>
              <a:latin typeface="Josefin Sans"/>
              <a:ea typeface="Josefin Sans"/>
              <a:cs typeface="Josefin Sans"/>
              <a:sym typeface="Josefin Sans"/>
            </a:endParaRPr>
          </a:p>
          <a:p>
            <a:pPr indent="-304800" lvl="0" marL="457200" rtl="0" algn="l">
              <a:lnSpc>
                <a:spcPct val="150000"/>
              </a:lnSpc>
              <a:spcBef>
                <a:spcPts val="0"/>
              </a:spcBef>
              <a:spcAft>
                <a:spcPts val="0"/>
              </a:spcAft>
              <a:buClr>
                <a:schemeClr val="lt2"/>
              </a:buClr>
              <a:buSzPts val="1200"/>
              <a:buFont typeface="Josefin Sans"/>
              <a:buChar char="➔"/>
            </a:pPr>
            <a:r>
              <a:rPr lang="en" sz="1200">
                <a:solidFill>
                  <a:schemeClr val="lt2"/>
                </a:solidFill>
                <a:latin typeface="Josefin Sans"/>
                <a:ea typeface="Josefin Sans"/>
                <a:cs typeface="Josefin Sans"/>
                <a:sym typeface="Josefin Sans"/>
              </a:rPr>
              <a:t>Ask about respite needs</a:t>
            </a:r>
            <a:endParaRPr sz="1200">
              <a:solidFill>
                <a:schemeClr val="lt2"/>
              </a:solidFill>
              <a:latin typeface="Josefin Sans"/>
              <a:ea typeface="Josefin Sans"/>
              <a:cs typeface="Josefin Sans"/>
              <a:sym typeface="Josefin Sans"/>
            </a:endParaRPr>
          </a:p>
          <a:p>
            <a:pPr indent="-304800" lvl="0" marL="457200" rtl="0" algn="l">
              <a:lnSpc>
                <a:spcPct val="150000"/>
              </a:lnSpc>
              <a:spcBef>
                <a:spcPts val="0"/>
              </a:spcBef>
              <a:spcAft>
                <a:spcPts val="0"/>
              </a:spcAft>
              <a:buClr>
                <a:schemeClr val="lt2"/>
              </a:buClr>
              <a:buSzPts val="1200"/>
              <a:buFont typeface="Josefin Sans"/>
              <a:buChar char="➔"/>
            </a:pPr>
            <a:r>
              <a:rPr lang="en" sz="1200">
                <a:solidFill>
                  <a:schemeClr val="lt2"/>
                </a:solidFill>
                <a:latin typeface="Josefin Sans"/>
                <a:ea typeface="Josefin Sans"/>
                <a:cs typeface="Josefin Sans"/>
                <a:sym typeface="Josefin Sans"/>
              </a:rPr>
              <a:t>Love their kids well</a:t>
            </a:r>
            <a:endParaRPr sz="1200">
              <a:solidFill>
                <a:schemeClr val="lt2"/>
              </a:solidFill>
              <a:latin typeface="Josefin Sans"/>
              <a:ea typeface="Josefin Sans"/>
              <a:cs typeface="Josefin Sans"/>
              <a:sym typeface="Josefin Sans"/>
            </a:endParaRPr>
          </a:p>
          <a:p>
            <a:pPr indent="0" lvl="0" marL="0" rtl="0" algn="l">
              <a:lnSpc>
                <a:spcPct val="150000"/>
              </a:lnSpc>
              <a:spcBef>
                <a:spcPts val="0"/>
              </a:spcBef>
              <a:spcAft>
                <a:spcPts val="0"/>
              </a:spcAft>
              <a:buNone/>
            </a:pPr>
            <a:r>
              <a:t/>
            </a:r>
            <a:endParaRPr sz="1200">
              <a:solidFill>
                <a:schemeClr val="dk1"/>
              </a:solidFill>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7"/>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274" name="Google Shape;274;p37"/>
          <p:cNvSpPr txBox="1"/>
          <p:nvPr/>
        </p:nvSpPr>
        <p:spPr>
          <a:xfrm>
            <a:off x="1821600" y="193925"/>
            <a:ext cx="550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accent1"/>
                </a:solidFill>
                <a:latin typeface="Josefin Sans SemiBold"/>
                <a:ea typeface="Josefin Sans SemiBold"/>
                <a:cs typeface="Josefin Sans SemiBold"/>
                <a:sym typeface="Josefin Sans SemiBold"/>
              </a:rPr>
              <a:t>Frequently Asked Questions</a:t>
            </a:r>
            <a:endParaRPr/>
          </a:p>
        </p:txBody>
      </p:sp>
      <p:pic>
        <p:nvPicPr>
          <p:cNvPr id="275" name="Google Shape;275;p37"/>
          <p:cNvPicPr preferRelativeResize="0"/>
          <p:nvPr/>
        </p:nvPicPr>
        <p:blipFill rotWithShape="1">
          <a:blip r:embed="rId3">
            <a:alphaModFix/>
          </a:blip>
          <a:srcRect b="0" l="0" r="0" t="0"/>
          <a:stretch/>
        </p:blipFill>
        <p:spPr>
          <a:xfrm flipH="1" rot="5400014">
            <a:off x="407785" y="1233764"/>
            <a:ext cx="1126847" cy="709920"/>
          </a:xfrm>
          <a:prstGeom prst="rect">
            <a:avLst/>
          </a:prstGeom>
          <a:noFill/>
          <a:ln>
            <a:noFill/>
          </a:ln>
        </p:spPr>
      </p:pic>
      <p:pic>
        <p:nvPicPr>
          <p:cNvPr id="276" name="Google Shape;276;p37"/>
          <p:cNvPicPr preferRelativeResize="0"/>
          <p:nvPr/>
        </p:nvPicPr>
        <p:blipFill rotWithShape="1">
          <a:blip r:embed="rId4">
            <a:alphaModFix/>
          </a:blip>
          <a:srcRect b="0" l="0" r="0" t="0"/>
          <a:stretch/>
        </p:blipFill>
        <p:spPr>
          <a:xfrm rot="-1594057">
            <a:off x="582337" y="2927058"/>
            <a:ext cx="997166" cy="955866"/>
          </a:xfrm>
          <a:prstGeom prst="rect">
            <a:avLst/>
          </a:prstGeom>
          <a:noFill/>
          <a:ln>
            <a:noFill/>
          </a:ln>
        </p:spPr>
      </p:pic>
      <p:pic>
        <p:nvPicPr>
          <p:cNvPr id="277" name="Google Shape;277;p37"/>
          <p:cNvPicPr preferRelativeResize="0"/>
          <p:nvPr/>
        </p:nvPicPr>
        <p:blipFill rotWithShape="1">
          <a:blip r:embed="rId5">
            <a:alphaModFix/>
          </a:blip>
          <a:srcRect b="0" l="0" r="0" t="0"/>
          <a:stretch/>
        </p:blipFill>
        <p:spPr>
          <a:xfrm flipH="1" rot="475482">
            <a:off x="4644311" y="1037828"/>
            <a:ext cx="762806" cy="1101802"/>
          </a:xfrm>
          <a:prstGeom prst="rect">
            <a:avLst/>
          </a:prstGeom>
          <a:noFill/>
          <a:ln>
            <a:noFill/>
          </a:ln>
        </p:spPr>
      </p:pic>
      <p:pic>
        <p:nvPicPr>
          <p:cNvPr id="278" name="Google Shape;278;p37"/>
          <p:cNvPicPr preferRelativeResize="0"/>
          <p:nvPr/>
        </p:nvPicPr>
        <p:blipFill rotWithShape="1">
          <a:blip r:embed="rId6">
            <a:alphaModFix/>
          </a:blip>
          <a:srcRect b="0" l="0" r="0" t="0"/>
          <a:stretch/>
        </p:blipFill>
        <p:spPr>
          <a:xfrm flipH="1" rot="-390739">
            <a:off x="4624975" y="2912462"/>
            <a:ext cx="891226" cy="985051"/>
          </a:xfrm>
          <a:prstGeom prst="rect">
            <a:avLst/>
          </a:prstGeom>
          <a:noFill/>
          <a:ln>
            <a:noFill/>
          </a:ln>
        </p:spPr>
      </p:pic>
      <p:sp>
        <p:nvSpPr>
          <p:cNvPr id="279" name="Google Shape;279;p37"/>
          <p:cNvSpPr txBox="1"/>
          <p:nvPr/>
        </p:nvSpPr>
        <p:spPr>
          <a:xfrm>
            <a:off x="5693925" y="3174138"/>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1"/>
                </a:solidFill>
                <a:latin typeface="Josefin Sans"/>
                <a:ea typeface="Josefin Sans"/>
                <a:cs typeface="Josefin Sans"/>
                <a:sym typeface="Josefin Sans"/>
              </a:rPr>
              <a:t>Other questions?</a:t>
            </a:r>
            <a:endParaRPr/>
          </a:p>
        </p:txBody>
      </p:sp>
      <p:sp>
        <p:nvSpPr>
          <p:cNvPr id="280" name="Google Shape;280;p37"/>
          <p:cNvSpPr txBox="1"/>
          <p:nvPr/>
        </p:nvSpPr>
        <p:spPr>
          <a:xfrm>
            <a:off x="5621625" y="1219275"/>
            <a:ext cx="3144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1"/>
                </a:solidFill>
                <a:latin typeface="Josefin Sans"/>
                <a:ea typeface="Josefin Sans"/>
                <a:cs typeface="Josefin Sans"/>
                <a:sym typeface="Josefin Sans"/>
              </a:rPr>
              <a:t>What do I do when I can no longer serve on this team?</a:t>
            </a:r>
            <a:endParaRPr/>
          </a:p>
        </p:txBody>
      </p:sp>
      <p:sp>
        <p:nvSpPr>
          <p:cNvPr id="281" name="Google Shape;281;p37"/>
          <p:cNvSpPr txBox="1"/>
          <p:nvPr/>
        </p:nvSpPr>
        <p:spPr>
          <a:xfrm>
            <a:off x="1449088" y="135787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1"/>
                </a:solidFill>
                <a:latin typeface="Josefin Sans"/>
                <a:ea typeface="Josefin Sans"/>
                <a:cs typeface="Josefin Sans"/>
                <a:sym typeface="Josefin Sans"/>
              </a:rPr>
              <a:t>How are families chosen?</a:t>
            </a:r>
            <a:endParaRPr/>
          </a:p>
        </p:txBody>
      </p:sp>
      <p:sp>
        <p:nvSpPr>
          <p:cNvPr id="282" name="Google Shape;282;p37"/>
          <p:cNvSpPr txBox="1"/>
          <p:nvPr/>
        </p:nvSpPr>
        <p:spPr>
          <a:xfrm>
            <a:off x="1520975" y="3035550"/>
            <a:ext cx="319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1"/>
                </a:solidFill>
                <a:latin typeface="Josefin Sans"/>
                <a:ea typeface="Josefin Sans"/>
                <a:cs typeface="Josefin Sans"/>
                <a:sym typeface="Josefin Sans"/>
              </a:rPr>
              <a:t>How long does a WRAP Team wrap around a family?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8"/>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288" name="Google Shape;288;p38"/>
          <p:cNvPicPr preferRelativeResize="0"/>
          <p:nvPr/>
        </p:nvPicPr>
        <p:blipFill rotWithShape="1">
          <a:blip r:embed="rId3">
            <a:alphaModFix/>
          </a:blip>
          <a:srcRect b="36391" l="390" r="-389" t="23887"/>
          <a:stretch/>
        </p:blipFill>
        <p:spPr>
          <a:xfrm>
            <a:off x="0" y="0"/>
            <a:ext cx="9144000" cy="2420400"/>
          </a:xfrm>
          <a:prstGeom prst="roundRect">
            <a:avLst>
              <a:gd fmla="val 16667" name="adj"/>
            </a:avLst>
          </a:prstGeom>
          <a:noFill/>
          <a:ln>
            <a:noFill/>
          </a:ln>
        </p:spPr>
      </p:pic>
      <p:sp>
        <p:nvSpPr>
          <p:cNvPr id="289" name="Google Shape;289;p38"/>
          <p:cNvSpPr txBox="1"/>
          <p:nvPr/>
        </p:nvSpPr>
        <p:spPr>
          <a:xfrm>
            <a:off x="188400" y="2772363"/>
            <a:ext cx="87672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chemeClr val="accent4"/>
                </a:solidFill>
                <a:latin typeface="Josefin Sans"/>
                <a:ea typeface="Josefin Sans"/>
                <a:cs typeface="Josefin Sans"/>
                <a:sym typeface="Josefin Sans"/>
              </a:rPr>
              <a:t>People of faith </a:t>
            </a:r>
            <a:r>
              <a:rPr lang="en" sz="2400">
                <a:solidFill>
                  <a:schemeClr val="accent1"/>
                </a:solidFill>
                <a:latin typeface="Josefin Sans SemiBold"/>
                <a:ea typeface="Josefin Sans SemiBold"/>
                <a:cs typeface="Josefin Sans SemiBold"/>
                <a:sym typeface="Josefin Sans SemiBold"/>
              </a:rPr>
              <a:t>are the largest, most organized, mobilized and called body of volunteers in the world!  </a:t>
            </a:r>
            <a:endParaRPr sz="2400">
              <a:solidFill>
                <a:schemeClr val="accent1"/>
              </a:solidFill>
              <a:latin typeface="Josefin Sans SemiBold"/>
              <a:ea typeface="Josefin Sans SemiBold"/>
              <a:cs typeface="Josefin Sans SemiBold"/>
              <a:sym typeface="Josefin Sans SemiBold"/>
            </a:endParaRPr>
          </a:p>
          <a:p>
            <a:pPr indent="0" lvl="0" marL="0" rtl="0" algn="ctr">
              <a:spcBef>
                <a:spcPts val="0"/>
              </a:spcBef>
              <a:spcAft>
                <a:spcPts val="0"/>
              </a:spcAft>
              <a:buNone/>
            </a:pPr>
            <a:r>
              <a:rPr lang="en" sz="2400">
                <a:solidFill>
                  <a:schemeClr val="accent1"/>
                </a:solidFill>
                <a:latin typeface="Josefin Sans SemiBold"/>
                <a:ea typeface="Josefin Sans SemiBold"/>
                <a:cs typeface="Josefin Sans SemiBold"/>
                <a:sym typeface="Josefin Sans SemiBold"/>
              </a:rPr>
              <a:t>So what part of WRAP will you say </a:t>
            </a:r>
            <a:r>
              <a:rPr b="1" lang="en" sz="3200">
                <a:solidFill>
                  <a:schemeClr val="accent4"/>
                </a:solidFill>
                <a:latin typeface="Josefin Sans"/>
                <a:ea typeface="Josefin Sans"/>
                <a:cs typeface="Josefin Sans"/>
                <a:sym typeface="Josefin Sans"/>
              </a:rPr>
              <a:t>Yes </a:t>
            </a:r>
            <a:r>
              <a:rPr lang="en" sz="2400">
                <a:solidFill>
                  <a:schemeClr val="accent1"/>
                </a:solidFill>
                <a:latin typeface="Josefin Sans SemiBold"/>
                <a:ea typeface="Josefin Sans SemiBold"/>
                <a:cs typeface="Josefin Sans SemiBold"/>
                <a:sym typeface="Josefin Sans SemiBold"/>
              </a:rPr>
              <a:t>to!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295" name="Google Shape;295;p39"/>
          <p:cNvSpPr txBox="1"/>
          <p:nvPr/>
        </p:nvSpPr>
        <p:spPr>
          <a:xfrm>
            <a:off x="2306400" y="2017650"/>
            <a:ext cx="4531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chemeClr val="accent3"/>
                </a:solidFill>
                <a:latin typeface="Josefin Sans"/>
                <a:ea typeface="Josefin Sans"/>
                <a:cs typeface="Josefin Sans"/>
                <a:sym typeface="Josefin Sans"/>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114" name="Google Shape;114;p18"/>
          <p:cNvPicPr preferRelativeResize="0"/>
          <p:nvPr/>
        </p:nvPicPr>
        <p:blipFill rotWithShape="1">
          <a:blip r:embed="rId3">
            <a:alphaModFix/>
          </a:blip>
          <a:srcRect b="0" l="13035" r="0" t="23330"/>
          <a:stretch/>
        </p:blipFill>
        <p:spPr>
          <a:xfrm>
            <a:off x="340225" y="503625"/>
            <a:ext cx="4349650" cy="3014924"/>
          </a:xfrm>
          <a:prstGeom prst="rect">
            <a:avLst/>
          </a:prstGeom>
          <a:noFill/>
          <a:ln>
            <a:noFill/>
          </a:ln>
        </p:spPr>
      </p:pic>
      <p:sp>
        <p:nvSpPr>
          <p:cNvPr id="115" name="Google Shape;115;p18"/>
          <p:cNvSpPr txBox="1"/>
          <p:nvPr/>
        </p:nvSpPr>
        <p:spPr>
          <a:xfrm>
            <a:off x="1418550" y="3590000"/>
            <a:ext cx="3271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1"/>
                </a:solidFill>
                <a:latin typeface="Josefin Sans SemiBold"/>
                <a:ea typeface="Josefin Sans SemiBold"/>
                <a:cs typeface="Josefin Sans SemiBold"/>
                <a:sym typeface="Josefin Sans SemiBold"/>
              </a:rPr>
              <a:t>Family Name </a:t>
            </a:r>
            <a:endParaRPr/>
          </a:p>
        </p:txBody>
      </p:sp>
      <p:sp>
        <p:nvSpPr>
          <p:cNvPr id="116" name="Google Shape;116;p18"/>
          <p:cNvSpPr txBox="1"/>
          <p:nvPr/>
        </p:nvSpPr>
        <p:spPr>
          <a:xfrm>
            <a:off x="4946650" y="11212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1"/>
                </a:solidFill>
                <a:latin typeface="Josefin Sans SemiBold"/>
                <a:ea typeface="Josefin Sans SemiBold"/>
                <a:cs typeface="Josefin Sans SemiBold"/>
                <a:sym typeface="Josefin Sans SemiBold"/>
              </a:rPr>
              <a:t>Family Information</a:t>
            </a:r>
            <a:endParaRPr/>
          </a:p>
        </p:txBody>
      </p:sp>
      <p:sp>
        <p:nvSpPr>
          <p:cNvPr id="117" name="Google Shape;117;p18"/>
          <p:cNvSpPr txBox="1"/>
          <p:nvPr/>
        </p:nvSpPr>
        <p:spPr>
          <a:xfrm>
            <a:off x="4946650" y="1806350"/>
            <a:ext cx="3670500" cy="2642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267">
                <a:solidFill>
                  <a:schemeClr val="dk1"/>
                </a:solidFill>
                <a:latin typeface="Josefin Sans"/>
                <a:ea typeface="Josefin Sans"/>
                <a:cs typeface="Josefin Sans"/>
                <a:sym typeface="Josefin Sans"/>
              </a:rPr>
              <a:t>Use this space to introduce the family you will be serving. </a:t>
            </a:r>
            <a:endParaRPr sz="1267">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0"/>
              </a:spcAft>
              <a:buNone/>
            </a:pPr>
            <a:r>
              <a:rPr lang="en" sz="1267">
                <a:solidFill>
                  <a:schemeClr val="dk1"/>
                </a:solidFill>
                <a:latin typeface="Josefin Sans"/>
                <a:ea typeface="Josefin Sans"/>
                <a:cs typeface="Josefin Sans"/>
                <a:sym typeface="Josefin Sans"/>
              </a:rPr>
              <a:t>Have them give their family testimony during this time. </a:t>
            </a:r>
            <a:endParaRPr sz="1267">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0"/>
              </a:spcAft>
              <a:buNone/>
            </a:pPr>
            <a:r>
              <a:rPr lang="en" sz="1267">
                <a:solidFill>
                  <a:schemeClr val="dk1"/>
                </a:solidFill>
                <a:latin typeface="Josefin Sans"/>
                <a:ea typeface="Josefin Sans"/>
                <a:cs typeface="Josefin Sans"/>
                <a:sym typeface="Josefin Sans"/>
              </a:rPr>
              <a:t>***Don't forget to replace this photo with one of the foster/adoptive/kinship family!***</a:t>
            </a:r>
            <a:endParaRPr sz="1267">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0"/>
              </a:spcAft>
              <a:buNone/>
            </a:pPr>
            <a:r>
              <a:t/>
            </a:r>
            <a:endParaRPr sz="100">
              <a:solidFill>
                <a:schemeClr val="dk1"/>
              </a:solidFill>
              <a:latin typeface="Josefin Sans"/>
              <a:ea typeface="Josefin Sans"/>
              <a:cs typeface="Josefin Sans"/>
              <a:sym typeface="Josefin Sans"/>
            </a:endParaRPr>
          </a:p>
          <a:p>
            <a:pPr indent="0" lvl="0" marL="0" rtl="0" algn="l">
              <a:lnSpc>
                <a:spcPct val="150000"/>
              </a:lnSpc>
              <a:spcBef>
                <a:spcPts val="1200"/>
              </a:spcBef>
              <a:spcAft>
                <a:spcPts val="1200"/>
              </a:spcAft>
              <a:buNone/>
            </a:pPr>
            <a:r>
              <a:t/>
            </a:r>
            <a:endParaRPr sz="100">
              <a:solidFill>
                <a:schemeClr val="dk1"/>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2" type="body"/>
          </p:nvPr>
        </p:nvSpPr>
        <p:spPr>
          <a:xfrm>
            <a:off x="4939500" y="285750"/>
            <a:ext cx="3837000" cy="4325100"/>
          </a:xfrm>
          <a:prstGeom prst="rect">
            <a:avLst/>
          </a:prstGeom>
        </p:spPr>
        <p:txBody>
          <a:bodyPr anchorCtr="0" anchor="ctr" bIns="91425" lIns="91425" spcFirstLastPara="1" rIns="91425" wrap="square" tIns="91425">
            <a:normAutofit lnSpcReduction="20000"/>
          </a:bodyPr>
          <a:lstStyle/>
          <a:p>
            <a:pPr indent="0" lvl="0" marL="0" rtl="0" algn="ctr">
              <a:lnSpc>
                <a:spcPct val="100000"/>
              </a:lnSpc>
              <a:spcBef>
                <a:spcPts val="0"/>
              </a:spcBef>
              <a:spcAft>
                <a:spcPts val="0"/>
              </a:spcAft>
              <a:buClr>
                <a:srgbClr val="000000"/>
              </a:buClr>
              <a:buSzPts val="4667"/>
              <a:buFont typeface="Arial"/>
              <a:buNone/>
            </a:pPr>
            <a:r>
              <a:rPr lang="en" sz="4200">
                <a:latin typeface="Josefin Sans SemiBold"/>
                <a:ea typeface="Josefin Sans SemiBold"/>
                <a:cs typeface="Josefin Sans SemiBold"/>
                <a:sym typeface="Josefin Sans SemiBold"/>
              </a:rPr>
              <a:t>WRAP Ministry bridges the </a:t>
            </a:r>
            <a:endParaRPr sz="4200">
              <a:latin typeface="Josefin Sans SemiBold"/>
              <a:ea typeface="Josefin Sans SemiBold"/>
              <a:cs typeface="Josefin Sans SemiBold"/>
              <a:sym typeface="Josefin Sans SemiBold"/>
            </a:endParaRPr>
          </a:p>
          <a:p>
            <a:pPr indent="0" lvl="0" marL="0" rtl="0" algn="ctr">
              <a:lnSpc>
                <a:spcPct val="100000"/>
              </a:lnSpc>
              <a:spcBef>
                <a:spcPts val="0"/>
              </a:spcBef>
              <a:spcAft>
                <a:spcPts val="0"/>
              </a:spcAft>
              <a:buClr>
                <a:srgbClr val="000000"/>
              </a:buClr>
              <a:buSzPts val="4667"/>
              <a:buFont typeface="Arial"/>
              <a:buNone/>
            </a:pPr>
            <a:r>
              <a:rPr lang="en" sz="3422">
                <a:solidFill>
                  <a:srgbClr val="1C3D75"/>
                </a:solidFill>
                <a:latin typeface="Pacifico"/>
                <a:ea typeface="Pacifico"/>
                <a:cs typeface="Pacifico"/>
                <a:sym typeface="Pacifico"/>
              </a:rPr>
              <a:t>needs of foster </a:t>
            </a:r>
            <a:r>
              <a:rPr lang="en" sz="3422">
                <a:solidFill>
                  <a:srgbClr val="1C3D75"/>
                </a:solidFill>
                <a:latin typeface="Pacifico"/>
                <a:ea typeface="Pacifico"/>
                <a:cs typeface="Pacifico"/>
                <a:sym typeface="Pacifico"/>
              </a:rPr>
              <a:t>families</a:t>
            </a:r>
            <a:r>
              <a:rPr lang="en" sz="3755">
                <a:solidFill>
                  <a:schemeClr val="accent1"/>
                </a:solidFill>
              </a:rPr>
              <a:t> </a:t>
            </a:r>
            <a:endParaRPr sz="3755">
              <a:solidFill>
                <a:schemeClr val="accent1"/>
              </a:solidFill>
            </a:endParaRPr>
          </a:p>
          <a:p>
            <a:pPr indent="0" lvl="0" marL="0" rtl="0" algn="ctr">
              <a:lnSpc>
                <a:spcPct val="100000"/>
              </a:lnSpc>
              <a:spcBef>
                <a:spcPts val="0"/>
              </a:spcBef>
              <a:spcAft>
                <a:spcPts val="0"/>
              </a:spcAft>
              <a:buClr>
                <a:srgbClr val="000000"/>
              </a:buClr>
              <a:buSzPts val="4667"/>
              <a:buFont typeface="Arial"/>
              <a:buNone/>
            </a:pPr>
            <a:r>
              <a:rPr lang="en" sz="4200">
                <a:latin typeface="Josefin Sans SemiBold"/>
                <a:ea typeface="Josefin Sans SemiBold"/>
                <a:cs typeface="Josefin Sans SemiBold"/>
                <a:sym typeface="Josefin Sans SemiBold"/>
              </a:rPr>
              <a:t>with the </a:t>
            </a:r>
            <a:endParaRPr sz="4200">
              <a:latin typeface="Josefin Sans SemiBold"/>
              <a:ea typeface="Josefin Sans SemiBold"/>
              <a:cs typeface="Josefin Sans SemiBold"/>
              <a:sym typeface="Josefin Sans SemiBold"/>
            </a:endParaRPr>
          </a:p>
          <a:p>
            <a:pPr indent="0" lvl="0" marL="0" rtl="0" algn="ctr">
              <a:lnSpc>
                <a:spcPct val="100000"/>
              </a:lnSpc>
              <a:spcBef>
                <a:spcPts val="0"/>
              </a:spcBef>
              <a:spcAft>
                <a:spcPts val="0"/>
              </a:spcAft>
              <a:buClr>
                <a:srgbClr val="000000"/>
              </a:buClr>
              <a:buSzPts val="4667"/>
              <a:buFont typeface="Arial"/>
              <a:buNone/>
            </a:pPr>
            <a:r>
              <a:rPr lang="en" sz="3300">
                <a:solidFill>
                  <a:srgbClr val="1C3D75"/>
                </a:solidFill>
                <a:latin typeface="Pacifico"/>
                <a:ea typeface="Pacifico"/>
                <a:cs typeface="Pacifico"/>
                <a:sym typeface="Pacifico"/>
              </a:rPr>
              <a:t>resources of the faith community</a:t>
            </a:r>
            <a:endParaRPr sz="3300">
              <a:solidFill>
                <a:srgbClr val="1C3D75"/>
              </a:solidFill>
              <a:latin typeface="Pacifico"/>
              <a:ea typeface="Pacifico"/>
              <a:cs typeface="Pacifico"/>
              <a:sym typeface="Pacifico"/>
            </a:endParaRPr>
          </a:p>
        </p:txBody>
      </p:sp>
      <p:sp>
        <p:nvSpPr>
          <p:cNvPr id="123" name="Google Shape;123;p19"/>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124" name="Google Shape;124;p19"/>
          <p:cNvPicPr preferRelativeResize="0"/>
          <p:nvPr/>
        </p:nvPicPr>
        <p:blipFill rotWithShape="1">
          <a:blip r:embed="rId3">
            <a:alphaModFix/>
          </a:blip>
          <a:srcRect b="0" l="0" r="0" t="0"/>
          <a:stretch/>
        </p:blipFill>
        <p:spPr>
          <a:xfrm>
            <a:off x="89275" y="67100"/>
            <a:ext cx="4543677" cy="45436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311700" y="5147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rgbClr val="000000"/>
              </a:buClr>
              <a:buSzPct val="100000"/>
              <a:buFont typeface="Arial"/>
              <a:buNone/>
            </a:pPr>
            <a:r>
              <a:rPr lang="en" sz="2416"/>
              <a:t>Only </a:t>
            </a:r>
            <a:endParaRPr sz="7222"/>
          </a:p>
          <a:p>
            <a:pPr indent="0" lvl="0" marL="0" rtl="0" algn="ctr">
              <a:spcBef>
                <a:spcPts val="0"/>
              </a:spcBef>
              <a:spcAft>
                <a:spcPts val="0"/>
              </a:spcAft>
              <a:buClr>
                <a:srgbClr val="000000"/>
              </a:buClr>
              <a:buSzPct val="184621"/>
              <a:buFont typeface="Arial"/>
              <a:buNone/>
            </a:pPr>
            <a:r>
              <a:rPr lang="en" sz="7222"/>
              <a:t>30-50%</a:t>
            </a:r>
            <a:endParaRPr sz="7222"/>
          </a:p>
          <a:p>
            <a:pPr indent="0" lvl="0" marL="0" rtl="0" algn="ctr">
              <a:spcBef>
                <a:spcPts val="0"/>
              </a:spcBef>
              <a:spcAft>
                <a:spcPts val="0"/>
              </a:spcAft>
              <a:buClr>
                <a:srgbClr val="000000"/>
              </a:buClr>
              <a:buSzPts val="12000"/>
              <a:buFont typeface="Arial"/>
              <a:buNone/>
            </a:pPr>
            <a:r>
              <a:rPr lang="en" sz="2416"/>
              <a:t>Last More </a:t>
            </a:r>
            <a:endParaRPr sz="2416"/>
          </a:p>
          <a:p>
            <a:pPr indent="0" lvl="0" marL="0" rtl="0" algn="ctr">
              <a:spcBef>
                <a:spcPts val="0"/>
              </a:spcBef>
              <a:spcAft>
                <a:spcPts val="0"/>
              </a:spcAft>
              <a:buClr>
                <a:srgbClr val="000000"/>
              </a:buClr>
              <a:buSzPts val="12000"/>
              <a:buFont typeface="Arial"/>
              <a:buNone/>
            </a:pPr>
            <a:r>
              <a:rPr lang="en" sz="2416"/>
              <a:t>Than A Year</a:t>
            </a:r>
            <a:endParaRPr/>
          </a:p>
        </p:txBody>
      </p:sp>
      <p:sp>
        <p:nvSpPr>
          <p:cNvPr id="130" name="Google Shape;130;p20"/>
          <p:cNvSpPr txBox="1"/>
          <p:nvPr>
            <p:ph idx="1" type="body"/>
          </p:nvPr>
        </p:nvSpPr>
        <p:spPr>
          <a:xfrm>
            <a:off x="785850" y="3043675"/>
            <a:ext cx="6858000" cy="10749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605"/>
              <a:buFont typeface="Arial"/>
              <a:buNone/>
            </a:pPr>
            <a:r>
              <a:rPr b="1" lang="en" sz="1720">
                <a:solidFill>
                  <a:srgbClr val="1C3D75"/>
                </a:solidFill>
                <a:latin typeface="Raleway"/>
                <a:ea typeface="Raleway"/>
                <a:cs typeface="Raleway"/>
                <a:sym typeface="Raleway"/>
              </a:rPr>
              <a:t>The primary reason foster families stop fostering is a lack of social support.</a:t>
            </a:r>
            <a:endParaRPr b="1" sz="1720">
              <a:solidFill>
                <a:srgbClr val="1C3D75"/>
              </a:solidFill>
              <a:latin typeface="Raleway"/>
              <a:ea typeface="Raleway"/>
              <a:cs typeface="Raleway"/>
              <a:sym typeface="Raleway"/>
            </a:endParaRPr>
          </a:p>
          <a:p>
            <a:pPr indent="0" lvl="0" marL="0" rtl="0" algn="ctr">
              <a:lnSpc>
                <a:spcPct val="90000"/>
              </a:lnSpc>
              <a:spcBef>
                <a:spcPts val="0"/>
              </a:spcBef>
              <a:spcAft>
                <a:spcPts val="0"/>
              </a:spcAft>
              <a:buSzPts val="605"/>
              <a:buNone/>
            </a:pPr>
            <a:r>
              <a:t/>
            </a:r>
            <a:endParaRPr sz="1720">
              <a:solidFill>
                <a:srgbClr val="1C3D75"/>
              </a:solidFill>
              <a:latin typeface="Raleway"/>
              <a:ea typeface="Raleway"/>
              <a:cs typeface="Raleway"/>
              <a:sym typeface="Raleway"/>
            </a:endParaRPr>
          </a:p>
          <a:p>
            <a:pPr indent="0" lvl="0" marL="0" rtl="0" algn="ctr">
              <a:lnSpc>
                <a:spcPct val="90000"/>
              </a:lnSpc>
              <a:spcBef>
                <a:spcPts val="0"/>
              </a:spcBef>
              <a:spcAft>
                <a:spcPts val="0"/>
              </a:spcAft>
              <a:buClr>
                <a:srgbClr val="000000"/>
              </a:buClr>
              <a:buSzPts val="605"/>
              <a:buFont typeface="Arial"/>
              <a:buNone/>
            </a:pPr>
            <a:r>
              <a:t/>
            </a:r>
            <a:endParaRPr sz="1720">
              <a:solidFill>
                <a:srgbClr val="1C3D75"/>
              </a:solidFill>
              <a:latin typeface="Raleway"/>
              <a:ea typeface="Raleway"/>
              <a:cs typeface="Raleway"/>
              <a:sym typeface="Raleway"/>
            </a:endParaRPr>
          </a:p>
          <a:p>
            <a:pPr indent="0" lvl="0" marL="0" rtl="0" algn="ctr">
              <a:lnSpc>
                <a:spcPct val="90000"/>
              </a:lnSpc>
              <a:spcBef>
                <a:spcPts val="0"/>
              </a:spcBef>
              <a:spcAft>
                <a:spcPts val="0"/>
              </a:spcAft>
              <a:buClr>
                <a:srgbClr val="1C3D75"/>
              </a:buClr>
              <a:buSzPts val="605"/>
              <a:buFont typeface="Raleway"/>
              <a:buNone/>
            </a:pPr>
            <a:r>
              <a:rPr lang="en" sz="1335">
                <a:solidFill>
                  <a:srgbClr val="1C3D75"/>
                </a:solidFill>
                <a:latin typeface="Raleway"/>
                <a:ea typeface="Raleway"/>
                <a:cs typeface="Raleway"/>
                <a:sym typeface="Raleway"/>
              </a:rPr>
              <a:t>[Additionally, we have no way of knowing how many families would start fostering </a:t>
            </a:r>
            <a:endParaRPr sz="1335">
              <a:solidFill>
                <a:srgbClr val="000000"/>
              </a:solidFill>
              <a:latin typeface="Raleway"/>
              <a:ea typeface="Raleway"/>
              <a:cs typeface="Raleway"/>
              <a:sym typeface="Raleway"/>
            </a:endParaRPr>
          </a:p>
          <a:p>
            <a:pPr indent="0" lvl="0" marL="0" rtl="0" algn="ctr">
              <a:lnSpc>
                <a:spcPct val="90000"/>
              </a:lnSpc>
              <a:spcBef>
                <a:spcPts val="0"/>
              </a:spcBef>
              <a:spcAft>
                <a:spcPts val="0"/>
              </a:spcAft>
              <a:buClr>
                <a:srgbClr val="1C3D75"/>
              </a:buClr>
              <a:buSzPts val="605"/>
              <a:buFont typeface="Raleway"/>
              <a:buNone/>
            </a:pPr>
            <a:r>
              <a:rPr lang="en" sz="1335">
                <a:solidFill>
                  <a:srgbClr val="1C3D75"/>
                </a:solidFill>
                <a:latin typeface="Raleway"/>
                <a:ea typeface="Raleway"/>
                <a:cs typeface="Raleway"/>
                <a:sym typeface="Raleway"/>
              </a:rPr>
              <a:t>if they knew they would have a team of people to support them in their journey.] </a:t>
            </a:r>
            <a:endParaRPr sz="1390"/>
          </a:p>
        </p:txBody>
      </p:sp>
      <p:sp>
        <p:nvSpPr>
          <p:cNvPr id="131" name="Google Shape;131;p20"/>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132" name="Google Shape;132;p20"/>
          <p:cNvPicPr preferRelativeResize="0"/>
          <p:nvPr/>
        </p:nvPicPr>
        <p:blipFill rotWithShape="1">
          <a:blip r:embed="rId3">
            <a:alphaModFix/>
          </a:blip>
          <a:srcRect b="0" l="0" r="0" t="0"/>
          <a:stretch/>
        </p:blipFill>
        <p:spPr>
          <a:xfrm flipH="1" rot="3991220">
            <a:off x="6566682" y="1863349"/>
            <a:ext cx="2248884" cy="1416803"/>
          </a:xfrm>
          <a:prstGeom prst="rect">
            <a:avLst/>
          </a:prstGeom>
          <a:noFill/>
          <a:ln>
            <a:noFill/>
          </a:ln>
        </p:spPr>
      </p:pic>
      <p:sp>
        <p:nvSpPr>
          <p:cNvPr id="133" name="Google Shape;133;p20"/>
          <p:cNvSpPr txBox="1"/>
          <p:nvPr/>
        </p:nvSpPr>
        <p:spPr>
          <a:xfrm>
            <a:off x="7048700" y="1464675"/>
            <a:ext cx="1449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solidFill>
                  <a:schemeClr val="lt1"/>
                </a:solidFill>
                <a:latin typeface="Josefin Sans"/>
                <a:ea typeface="Josefin Sans"/>
                <a:cs typeface="Josefin Sans"/>
                <a:sym typeface="Josefin Sans"/>
              </a:rPr>
              <a:t>8%</a:t>
            </a:r>
            <a:endParaRPr b="1" sz="4600">
              <a:solidFill>
                <a:schemeClr val="lt1"/>
              </a:solidFill>
              <a:latin typeface="Josefin Sans"/>
              <a:ea typeface="Josefin Sans"/>
              <a:cs typeface="Josefin Sans"/>
              <a:sym typeface="Josefin Sans"/>
            </a:endParaRPr>
          </a:p>
          <a:p>
            <a:pPr indent="0" lvl="0" marL="0" rtl="0" algn="l">
              <a:spcBef>
                <a:spcPts val="0"/>
              </a:spcBef>
              <a:spcAft>
                <a:spcPts val="0"/>
              </a:spcAft>
              <a:buClr>
                <a:srgbClr val="000000"/>
              </a:buClr>
              <a:buSzPts val="1300"/>
              <a:buFont typeface="Arial"/>
              <a:buNone/>
            </a:pPr>
            <a:r>
              <a:rPr b="1" lang="en" sz="1200">
                <a:solidFill>
                  <a:schemeClr val="lt1"/>
                </a:solidFill>
                <a:latin typeface="Josefin Sans"/>
                <a:ea typeface="Josefin Sans"/>
                <a:cs typeface="Josefin Sans"/>
                <a:sym typeface="Josefin Sans"/>
              </a:rPr>
              <a:t>Make it to the </a:t>
            </a:r>
            <a:endParaRPr b="1" sz="1200">
              <a:solidFill>
                <a:schemeClr val="lt1"/>
              </a:solidFill>
              <a:latin typeface="Josefin Sans"/>
              <a:ea typeface="Josefin Sans"/>
              <a:cs typeface="Josefin Sans"/>
              <a:sym typeface="Josefin Sans"/>
            </a:endParaRPr>
          </a:p>
          <a:p>
            <a:pPr indent="0" lvl="0" marL="0" rtl="0" algn="l">
              <a:spcBef>
                <a:spcPts val="0"/>
              </a:spcBef>
              <a:spcAft>
                <a:spcPts val="0"/>
              </a:spcAft>
              <a:buClr>
                <a:srgbClr val="000000"/>
              </a:buClr>
              <a:buSzPts val="1300"/>
              <a:buFont typeface="Arial"/>
              <a:buNone/>
            </a:pPr>
            <a:r>
              <a:rPr b="1" lang="en" sz="1200">
                <a:solidFill>
                  <a:schemeClr val="lt1"/>
                </a:solidFill>
                <a:latin typeface="Josefin Sans"/>
                <a:ea typeface="Josefin Sans"/>
                <a:cs typeface="Josefin Sans"/>
                <a:sym typeface="Josefin Sans"/>
              </a:rPr>
              <a:t>5 year mark</a:t>
            </a:r>
            <a:endParaRPr b="1" sz="4700">
              <a:solidFill>
                <a:schemeClr val="lt1"/>
              </a:solidFill>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1"/>
          <p:cNvPicPr preferRelativeResize="0"/>
          <p:nvPr/>
        </p:nvPicPr>
        <p:blipFill>
          <a:blip r:embed="rId3">
            <a:alphaModFix/>
          </a:blip>
          <a:stretch>
            <a:fillRect/>
          </a:stretch>
        </p:blipFill>
        <p:spPr>
          <a:xfrm rot="-3870337">
            <a:off x="2690953" y="-308484"/>
            <a:ext cx="4247993" cy="5669692"/>
          </a:xfrm>
          <a:prstGeom prst="rect">
            <a:avLst/>
          </a:prstGeom>
          <a:noFill/>
          <a:ln>
            <a:noFill/>
          </a:ln>
        </p:spPr>
      </p:pic>
      <p:sp>
        <p:nvSpPr>
          <p:cNvPr id="139" name="Google Shape;139;p21"/>
          <p:cNvSpPr txBox="1"/>
          <p:nvPr>
            <p:ph type="title"/>
          </p:nvPr>
        </p:nvSpPr>
        <p:spPr>
          <a:xfrm>
            <a:off x="2005750" y="909000"/>
            <a:ext cx="4668600" cy="232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rgbClr val="000000"/>
              </a:buClr>
              <a:buSzPts val="3111"/>
              <a:buFont typeface="Arial"/>
              <a:buNone/>
            </a:pPr>
            <a:r>
              <a:rPr lang="en">
                <a:solidFill>
                  <a:schemeClr val="accent1"/>
                </a:solidFill>
              </a:rPr>
              <a:t>“It is irresponsible to recruit new foster families without simultaneously recruiting support for those families.”</a:t>
            </a:r>
            <a:endParaRPr/>
          </a:p>
        </p:txBody>
      </p:sp>
      <p:sp>
        <p:nvSpPr>
          <p:cNvPr id="140" name="Google Shape;140;p21"/>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141" name="Google Shape;141;p21"/>
          <p:cNvSpPr txBox="1"/>
          <p:nvPr/>
        </p:nvSpPr>
        <p:spPr>
          <a:xfrm>
            <a:off x="4080200" y="3045250"/>
            <a:ext cx="3226800" cy="6969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1800">
                <a:solidFill>
                  <a:srgbClr val="243746"/>
                </a:solidFill>
                <a:latin typeface="Josefin Sans"/>
                <a:ea typeface="Josefin Sans"/>
                <a:cs typeface="Josefin Sans"/>
                <a:sym typeface="Josefin Sans"/>
              </a:rPr>
              <a:t>Kristin Allender</a:t>
            </a:r>
            <a:endParaRPr sz="1800">
              <a:solidFill>
                <a:srgbClr val="243746"/>
              </a:solidFill>
              <a:latin typeface="Josefin Sans"/>
              <a:ea typeface="Josefin Sans"/>
              <a:cs typeface="Josefin Sans"/>
              <a:sym typeface="Josefin Sans"/>
            </a:endParaRPr>
          </a:p>
          <a:p>
            <a:pPr indent="0" lvl="0" marL="0" rtl="0" algn="ctr">
              <a:spcBef>
                <a:spcPts val="0"/>
              </a:spcBef>
              <a:spcAft>
                <a:spcPts val="0"/>
              </a:spcAft>
              <a:buNone/>
            </a:pPr>
            <a:r>
              <a:rPr lang="en" sz="1800">
                <a:solidFill>
                  <a:srgbClr val="243746"/>
                </a:solidFill>
                <a:latin typeface="Josefin Sans"/>
                <a:ea typeface="Josefin Sans"/>
                <a:cs typeface="Josefin Sans"/>
                <a:sym typeface="Josefin Sans"/>
              </a:rPr>
              <a:t>AKB State Director</a:t>
            </a:r>
            <a:endParaRPr sz="1800">
              <a:solidFill>
                <a:srgbClr val="243746"/>
              </a:solidFill>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147" name="Google Shape;147;p22"/>
          <p:cNvPicPr preferRelativeResize="0"/>
          <p:nvPr/>
        </p:nvPicPr>
        <p:blipFill rotWithShape="1">
          <a:blip r:embed="rId3">
            <a:alphaModFix/>
          </a:blip>
          <a:srcRect b="0" l="0" r="0" t="0"/>
          <a:stretch/>
        </p:blipFill>
        <p:spPr>
          <a:xfrm>
            <a:off x="2809425" y="205725"/>
            <a:ext cx="3655501" cy="473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153" name="Google Shape;153;p23"/>
          <p:cNvSpPr txBox="1"/>
          <p:nvPr/>
        </p:nvSpPr>
        <p:spPr>
          <a:xfrm>
            <a:off x="2434050" y="4181625"/>
            <a:ext cx="4275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1"/>
                </a:solidFill>
                <a:latin typeface="Josefin Sans SemiBold"/>
                <a:ea typeface="Josefin Sans SemiBold"/>
                <a:cs typeface="Josefin Sans SemiBold"/>
                <a:sym typeface="Josefin Sans SemiBold"/>
              </a:rPr>
              <a:t>“Say YES to WRAP Around” </a:t>
            </a:r>
            <a:endParaRPr/>
          </a:p>
        </p:txBody>
      </p:sp>
      <p:pic>
        <p:nvPicPr>
          <p:cNvPr id="154" name="Google Shape;154;p23" title="4. Say Yes - Form a Wrap Around Ministry.mp4">
            <a:hlinkClick r:id="rId3"/>
          </p:cNvPr>
          <p:cNvPicPr preferRelativeResize="0"/>
          <p:nvPr/>
        </p:nvPicPr>
        <p:blipFill>
          <a:blip r:embed="rId4">
            <a:alphaModFix/>
          </a:blip>
          <a:stretch>
            <a:fillRect/>
          </a:stretch>
        </p:blipFill>
        <p:spPr>
          <a:xfrm>
            <a:off x="1071562" y="224500"/>
            <a:ext cx="7000876" cy="395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540875" y="2490100"/>
            <a:ext cx="7956900" cy="502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Clr>
                <a:srgbClr val="000000"/>
              </a:buClr>
              <a:buSzPct val="86418"/>
              <a:buFont typeface="Arial"/>
              <a:buNone/>
            </a:pPr>
            <a:r>
              <a:rPr lang="en">
                <a:latin typeface="Josefin Sans"/>
                <a:ea typeface="Josefin Sans"/>
                <a:cs typeface="Josefin Sans"/>
                <a:sym typeface="Josefin Sans"/>
              </a:rPr>
              <a:t>Whether you are 10 years old or 80, </a:t>
            </a:r>
            <a:endParaRPr>
              <a:latin typeface="Josefin Sans"/>
              <a:ea typeface="Josefin Sans"/>
              <a:cs typeface="Josefin Sans"/>
              <a:sym typeface="Josefin Sans"/>
            </a:endParaRPr>
          </a:p>
          <a:p>
            <a:pPr indent="0" lvl="0" marL="0" rtl="0" algn="ctr">
              <a:spcBef>
                <a:spcPts val="0"/>
              </a:spcBef>
              <a:spcAft>
                <a:spcPts val="0"/>
              </a:spcAft>
              <a:buClr>
                <a:srgbClr val="000000"/>
              </a:buClr>
              <a:buSzPct val="86418"/>
              <a:buFont typeface="Arial"/>
              <a:buNone/>
            </a:pPr>
            <a:r>
              <a:rPr lang="en">
                <a:latin typeface="Josefin Sans"/>
                <a:ea typeface="Josefin Sans"/>
                <a:cs typeface="Josefin Sans"/>
                <a:sym typeface="Josefin Sans"/>
              </a:rPr>
              <a:t>a business person, stay at home parent, or student, </a:t>
            </a:r>
            <a:endParaRPr>
              <a:latin typeface="Josefin Sans"/>
              <a:ea typeface="Josefin Sans"/>
              <a:cs typeface="Josefin Sans"/>
              <a:sym typeface="Josefin Sans"/>
            </a:endParaRPr>
          </a:p>
          <a:p>
            <a:pPr indent="0" lvl="0" marL="0" rtl="0" algn="ctr">
              <a:spcBef>
                <a:spcPts val="0"/>
              </a:spcBef>
              <a:spcAft>
                <a:spcPts val="0"/>
              </a:spcAft>
              <a:buClr>
                <a:srgbClr val="000000"/>
              </a:buClr>
              <a:buSzPct val="67631"/>
              <a:buFont typeface="Arial"/>
              <a:buNone/>
            </a:pPr>
            <a:r>
              <a:rPr b="1" lang="en" sz="4600">
                <a:solidFill>
                  <a:schemeClr val="accent3"/>
                </a:solidFill>
                <a:latin typeface="Pacifico"/>
                <a:ea typeface="Pacifico"/>
                <a:cs typeface="Pacifico"/>
                <a:sym typeface="Pacifico"/>
              </a:rPr>
              <a:t>Wrap Ministry is for you!</a:t>
            </a:r>
            <a:endParaRPr b="1" sz="4600">
              <a:solidFill>
                <a:schemeClr val="accent3"/>
              </a:solidFill>
              <a:latin typeface="Pacifico"/>
              <a:ea typeface="Pacifico"/>
              <a:cs typeface="Pacifico"/>
              <a:sym typeface="Pacifico"/>
            </a:endParaRPr>
          </a:p>
          <a:p>
            <a:pPr indent="0" lvl="0" marL="0" rtl="0" algn="ctr">
              <a:spcBef>
                <a:spcPts val="0"/>
              </a:spcBef>
              <a:spcAft>
                <a:spcPts val="0"/>
              </a:spcAft>
              <a:buClr>
                <a:srgbClr val="000000"/>
              </a:buClr>
              <a:buSzPct val="225806"/>
              <a:buFont typeface="Arial"/>
              <a:buNone/>
            </a:pPr>
            <a:r>
              <a:t/>
            </a:r>
            <a:endParaRPr sz="1377">
              <a:latin typeface="Josefin Sans"/>
              <a:ea typeface="Josefin Sans"/>
              <a:cs typeface="Josefin Sans"/>
              <a:sym typeface="Josefin Sans"/>
            </a:endParaRPr>
          </a:p>
          <a:p>
            <a:pPr indent="0" lvl="0" marL="0" rtl="0" algn="ctr">
              <a:spcBef>
                <a:spcPts val="0"/>
              </a:spcBef>
              <a:spcAft>
                <a:spcPts val="0"/>
              </a:spcAft>
              <a:buClr>
                <a:srgbClr val="000000"/>
              </a:buClr>
              <a:buSzPct val="86418"/>
              <a:buFont typeface="Arial"/>
              <a:buNone/>
            </a:pPr>
            <a:r>
              <a:rPr lang="en">
                <a:latin typeface="Josefin Sans"/>
                <a:ea typeface="Josefin Sans"/>
                <a:cs typeface="Josefin Sans"/>
                <a:sym typeface="Josefin Sans"/>
              </a:rPr>
              <a:t>There are countless ways to care. </a:t>
            </a:r>
            <a:endParaRPr>
              <a:latin typeface="Josefin Sans"/>
              <a:ea typeface="Josefin Sans"/>
              <a:cs typeface="Josefin Sans"/>
              <a:sym typeface="Josefin Sans"/>
            </a:endParaRPr>
          </a:p>
          <a:p>
            <a:pPr indent="0" lvl="0" marL="0" rtl="0" algn="ctr">
              <a:spcBef>
                <a:spcPts val="0"/>
              </a:spcBef>
              <a:spcAft>
                <a:spcPts val="0"/>
              </a:spcAft>
              <a:buClr>
                <a:srgbClr val="000000"/>
              </a:buClr>
              <a:buSzPct val="239316"/>
              <a:buFont typeface="Arial"/>
              <a:buNone/>
            </a:pPr>
            <a:r>
              <a:t/>
            </a:r>
            <a:endParaRPr sz="1300">
              <a:latin typeface="Josefin Sans"/>
              <a:ea typeface="Josefin Sans"/>
              <a:cs typeface="Josefin Sans"/>
              <a:sym typeface="Josefin Sans"/>
            </a:endParaRPr>
          </a:p>
          <a:p>
            <a:pPr indent="0" lvl="0" marL="0" rtl="0" algn="ctr">
              <a:spcBef>
                <a:spcPts val="0"/>
              </a:spcBef>
              <a:spcAft>
                <a:spcPts val="0"/>
              </a:spcAft>
              <a:buClr>
                <a:srgbClr val="000000"/>
              </a:buClr>
              <a:buSzPct val="86418"/>
              <a:buFont typeface="Arial"/>
              <a:buNone/>
            </a:pPr>
            <a:r>
              <a:rPr lang="en">
                <a:latin typeface="Josefin Sans"/>
                <a:ea typeface="Josefin Sans"/>
                <a:cs typeface="Josefin Sans"/>
                <a:sym typeface="Josefin Sans"/>
              </a:rPr>
              <a:t>Wrap around gives us all the opportunity to say </a:t>
            </a:r>
            <a:r>
              <a:rPr b="1" lang="en" sz="4711">
                <a:solidFill>
                  <a:schemeClr val="accent3"/>
                </a:solidFill>
                <a:latin typeface="Pacifico"/>
                <a:ea typeface="Pacifico"/>
                <a:cs typeface="Pacifico"/>
                <a:sym typeface="Pacifico"/>
              </a:rPr>
              <a:t>Yes</a:t>
            </a:r>
            <a:r>
              <a:rPr b="1" lang="en" sz="4711">
                <a:solidFill>
                  <a:schemeClr val="accent3"/>
                </a:solidFill>
                <a:latin typeface="Josefin Sans"/>
                <a:ea typeface="Josefin Sans"/>
                <a:cs typeface="Josefin Sans"/>
                <a:sym typeface="Josefin Sans"/>
              </a:rPr>
              <a:t> </a:t>
            </a:r>
            <a:r>
              <a:rPr lang="en">
                <a:latin typeface="Josefin Sans"/>
                <a:ea typeface="Josefin Sans"/>
                <a:cs typeface="Josefin Sans"/>
                <a:sym typeface="Josefin Sans"/>
              </a:rPr>
              <a:t>!</a:t>
            </a:r>
            <a:endParaRPr>
              <a:latin typeface="Josefin Sans"/>
              <a:ea typeface="Josefin Sans"/>
              <a:cs typeface="Josefin Sans"/>
              <a:sym typeface="Josefin Sans"/>
            </a:endParaRPr>
          </a:p>
          <a:p>
            <a:pPr indent="0" lvl="0" marL="0" rtl="0" algn="ctr">
              <a:spcBef>
                <a:spcPts val="0"/>
              </a:spcBef>
              <a:spcAft>
                <a:spcPts val="0"/>
              </a:spcAft>
              <a:buNone/>
            </a:pPr>
            <a:r>
              <a:t/>
            </a:r>
            <a:endParaRPr/>
          </a:p>
        </p:txBody>
      </p:sp>
      <p:sp>
        <p:nvSpPr>
          <p:cNvPr id="160" name="Google Shape;160;p24"/>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243746"/>
      </a:dk1>
      <a:lt1>
        <a:srgbClr val="FFFFFF"/>
      </a:lt1>
      <a:dk2>
        <a:srgbClr val="758592"/>
      </a:dk2>
      <a:lt2>
        <a:srgbClr val="00829B"/>
      </a:lt2>
      <a:accent1>
        <a:srgbClr val="3CB4E5"/>
      </a:accent1>
      <a:accent2>
        <a:srgbClr val="FFA400"/>
      </a:accent2>
      <a:accent3>
        <a:srgbClr val="155584"/>
      </a:accent3>
      <a:accent4>
        <a:srgbClr val="93D500"/>
      </a:accent4>
      <a:accent5>
        <a:srgbClr val="FF4713"/>
      </a:accent5>
      <a:accent6>
        <a:srgbClr val="B6CED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