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Roboto"/>
      <p:regular r:id="rId35"/>
      <p:bold r:id="rId36"/>
      <p:italic r:id="rId37"/>
      <p:boldItalic r:id="rId38"/>
    </p:embeddedFont>
    <p:embeddedFont>
      <p:font typeface="Josefin Sans Medium"/>
      <p:regular r:id="rId39"/>
      <p:bold r:id="rId40"/>
      <p:italic r:id="rId41"/>
      <p:boldItalic r:id="rId42"/>
    </p:embeddedFont>
    <p:embeddedFont>
      <p:font typeface="Pacifico"/>
      <p:regular r:id="rId43"/>
    </p:embeddedFont>
    <p:embeddedFont>
      <p:font typeface="Josefin Sans"/>
      <p:regular r:id="rId44"/>
      <p:bold r:id="rId45"/>
      <p:italic r:id="rId46"/>
      <p:boldItalic r:id="rId47"/>
    </p:embeddedFont>
    <p:embeddedFont>
      <p:font typeface="Josefin Sans SemiBold"/>
      <p:regular r:id="rId48"/>
      <p:bold r:id="rId49"/>
      <p:italic r:id="rId50"/>
      <p:boldItalic r:id="rId51"/>
    </p:embeddedFont>
    <p:embeddedFont>
      <p:font typeface="Josefin Sans Light"/>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6" roundtripDataSignature="AMtx7mgA+EG5+emHatAKw0CKVhpe5UB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efinSansMedium-bold.fntdata"/><Relationship Id="rId42" Type="http://schemas.openxmlformats.org/officeDocument/2006/relationships/font" Target="fonts/JosefinSansMedium-boldItalic.fntdata"/><Relationship Id="rId41" Type="http://schemas.openxmlformats.org/officeDocument/2006/relationships/font" Target="fonts/JosefinSansMedium-italic.fntdata"/><Relationship Id="rId44" Type="http://schemas.openxmlformats.org/officeDocument/2006/relationships/font" Target="fonts/JosefinSans-regular.fntdata"/><Relationship Id="rId43" Type="http://schemas.openxmlformats.org/officeDocument/2006/relationships/font" Target="fonts/Pacifico-regular.fntdata"/><Relationship Id="rId46" Type="http://schemas.openxmlformats.org/officeDocument/2006/relationships/font" Target="fonts/JosefinSans-italic.fntdata"/><Relationship Id="rId45" Type="http://schemas.openxmlformats.org/officeDocument/2006/relationships/font" Target="fonts/Josefi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JosefinSansSemiBold-regular.fntdata"/><Relationship Id="rId47" Type="http://schemas.openxmlformats.org/officeDocument/2006/relationships/font" Target="fonts/JosefinSans-boldItalic.fntdata"/><Relationship Id="rId49" Type="http://schemas.openxmlformats.org/officeDocument/2006/relationships/font" Target="fonts/JosefinSans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33" Type="http://schemas.openxmlformats.org/officeDocument/2006/relationships/font" Target="fonts/Raleway-italic.fntdata"/><Relationship Id="rId32" Type="http://schemas.openxmlformats.org/officeDocument/2006/relationships/font" Target="fonts/Raleway-bold.fntdata"/><Relationship Id="rId35" Type="http://schemas.openxmlformats.org/officeDocument/2006/relationships/font" Target="fonts/Roboto-regular.fntdata"/><Relationship Id="rId34" Type="http://schemas.openxmlformats.org/officeDocument/2006/relationships/font" Target="fonts/Raleway-boldItalic.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JosefinSansMedium-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JosefinSansSemiBold-boldItalic.fntdata"/><Relationship Id="rId50" Type="http://schemas.openxmlformats.org/officeDocument/2006/relationships/font" Target="fonts/JosefinSansSemiBold-italic.fntdata"/><Relationship Id="rId53" Type="http://schemas.openxmlformats.org/officeDocument/2006/relationships/font" Target="fonts/JosefinSansLight-bold.fntdata"/><Relationship Id="rId52" Type="http://schemas.openxmlformats.org/officeDocument/2006/relationships/font" Target="fonts/JosefinSansLight-regular.fntdata"/><Relationship Id="rId11" Type="http://schemas.openxmlformats.org/officeDocument/2006/relationships/slide" Target="slides/slide6.xml"/><Relationship Id="rId55" Type="http://schemas.openxmlformats.org/officeDocument/2006/relationships/font" Target="fonts/JosefinSansLight-boldItalic.fntdata"/><Relationship Id="rId10" Type="http://schemas.openxmlformats.org/officeDocument/2006/relationships/slide" Target="slides/slide5.xml"/><Relationship Id="rId54" Type="http://schemas.openxmlformats.org/officeDocument/2006/relationships/font" Target="fonts/JosefinSansLight-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n.gov/dcs/program-areas/child-safety/reporting/faqs.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lPftosmseYE" TargetMode="External"/><Relationship Id="rId3" Type="http://schemas.openxmlformats.org/officeDocument/2006/relationships/hyperlink" Target="https://youtu.be/lPftosmseY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25004380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Welcome everyone and explain how everyone is here to learn how to wrap around foster families with kind and intentional support. </a:t>
            </a:r>
            <a:endParaRPr sz="18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8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7afea8cab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147afea8cab_0_5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These are the four lanes of service and everyone will choose a lane to serve in.  Sometimes Prayer can overlap. </a:t>
            </a:r>
            <a:endParaRPr>
              <a:solidFill>
                <a:schemeClr val="dk1"/>
              </a:solidFill>
            </a:endParaRPr>
          </a:p>
          <a:p>
            <a:pPr indent="0" lvl="0" marL="0" rtl="0" algn="l">
              <a:spcBef>
                <a:spcPts val="0"/>
              </a:spcBef>
              <a:spcAft>
                <a:spcPts val="0"/>
              </a:spcAft>
              <a:buNone/>
            </a:pPr>
            <a:r>
              <a:rPr lang="en">
                <a:solidFill>
                  <a:schemeClr val="dk1"/>
                </a:solidFill>
              </a:rPr>
              <a:t>Respite is babysitting and anyone can help for up to 48 hours that’s approved by the family.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6393878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76393878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4200527e4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4200527e4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We’ve all needed an encouraging text or card in the mail on hard days.  You’d be surprised at how simple and thoughtful these touchpoints have helped foster families in the trenches. </a:t>
            </a:r>
            <a:endParaRPr>
              <a:solidFill>
                <a:schemeClr val="dk1"/>
              </a:solidFill>
            </a:endParaRPr>
          </a:p>
          <a:p>
            <a:pPr indent="0" lvl="0" marL="0" rtl="0" algn="l">
              <a:spcBef>
                <a:spcPts val="0"/>
              </a:spcBef>
              <a:spcAft>
                <a:spcPts val="0"/>
              </a:spcAft>
              <a:buNone/>
            </a:pPr>
            <a:r>
              <a:rPr lang="en">
                <a:solidFill>
                  <a:schemeClr val="dk1"/>
                </a:solidFill>
              </a:rPr>
              <a:t>Some of the kids even appreciate cards on their birthdays and special occasions.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7afea8cab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47afea8cab_0_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Give them specific options to choose from so they don’t feel any pressure to pick a time. </a:t>
            </a:r>
            <a:endParaRPr>
              <a:solidFill>
                <a:schemeClr val="dk1"/>
              </a:solidFill>
            </a:endParaRPr>
          </a:p>
          <a:p>
            <a:pPr indent="0" lvl="0" marL="0" rtl="0" algn="l">
              <a:spcBef>
                <a:spcPts val="0"/>
              </a:spcBef>
              <a:spcAft>
                <a:spcPts val="0"/>
              </a:spcAft>
              <a:buNone/>
            </a:pPr>
            <a:r>
              <a:rPr lang="en">
                <a:solidFill>
                  <a:schemeClr val="dk1"/>
                </a:solidFill>
              </a:rPr>
              <a:t>Sometimes foster parents haven’t been out on a date since they started fostering.</a:t>
            </a:r>
            <a:endParaRPr>
              <a:solidFill>
                <a:schemeClr val="dk1"/>
              </a:solidFill>
            </a:endParaRPr>
          </a:p>
          <a:p>
            <a:pPr indent="0" lvl="0" marL="0" rtl="0" algn="l">
              <a:spcBef>
                <a:spcPts val="0"/>
              </a:spcBef>
              <a:spcAft>
                <a:spcPts val="0"/>
              </a:spcAft>
              <a:buNone/>
            </a:pPr>
            <a:r>
              <a:rPr lang="en">
                <a:solidFill>
                  <a:schemeClr val="dk1"/>
                </a:solidFill>
              </a:rPr>
              <a:t>As you give the parents a break, it directly helps their capacity to keep going and to feel less alone.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47afea8cab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47afea8cab_0_6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about what their needs are and the survey we give them will help us see their needs. Sometimes people want help with laundry and sometimes they don’t. We don’t want to add more stress but only want to lighten their load. </a:t>
            </a:r>
            <a:endParaRPr>
              <a:solidFill>
                <a:schemeClr val="dk1"/>
              </a:solidFill>
            </a:endParaRPr>
          </a:p>
          <a:p>
            <a:pPr indent="0" lvl="0" marL="0" rtl="0" algn="l">
              <a:spcBef>
                <a:spcPts val="0"/>
              </a:spcBef>
              <a:spcAft>
                <a:spcPts val="0"/>
              </a:spcAft>
              <a:buNone/>
            </a:pPr>
            <a:r>
              <a:rPr lang="en">
                <a:solidFill>
                  <a:schemeClr val="dk1"/>
                </a:solidFill>
              </a:rPr>
              <a:t>Think of things you’re good at that might be helpful. Baking? Mowing yards? One WRAP team participant only brought fresh muffins each month to the family and it was perfect and an amazing blessing. One showed up to mow their grass throughout the month and it gave the parents space to deal with the hard behaviors happening inside the house.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47afea8cab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47afea8cab_0_6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battle is not against flesh and blood but against evil in the spiritual realms. Prayer is vital. </a:t>
            </a:r>
            <a:endParaRPr>
              <a:solidFill>
                <a:schemeClr val="dk1"/>
              </a:solidFill>
            </a:endParaRPr>
          </a:p>
          <a:p>
            <a:pPr indent="0" lvl="0" marL="0" rtl="0" algn="l">
              <a:spcBef>
                <a:spcPts val="0"/>
              </a:spcBef>
              <a:spcAft>
                <a:spcPts val="0"/>
              </a:spcAft>
              <a:buNone/>
            </a:pPr>
            <a:r>
              <a:rPr lang="en">
                <a:solidFill>
                  <a:schemeClr val="dk1"/>
                </a:solidFill>
              </a:rPr>
              <a:t>Sometimes the WRAP team will be the only people praying for these children in their lifetime.  We don’t know the impact of our prayers and it matters!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200527e4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4200527e4f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But we can’t think about how to help others when we’re drowning.  </a:t>
            </a:r>
            <a:endParaRPr>
              <a:solidFill>
                <a:schemeClr val="dk1"/>
              </a:solidFill>
            </a:endParaRPr>
          </a:p>
          <a:p>
            <a:pPr indent="0" lvl="0" marL="0" rtl="0" algn="l">
              <a:spcBef>
                <a:spcPts val="0"/>
              </a:spcBef>
              <a:spcAft>
                <a:spcPts val="0"/>
              </a:spcAft>
              <a:buNone/>
            </a:pPr>
            <a:r>
              <a:rPr lang="en">
                <a:solidFill>
                  <a:schemeClr val="dk1"/>
                </a:solidFill>
              </a:rPr>
              <a:t>WRAP Teams don’t need to say that to any foster parents ever. Please give specifics.  </a:t>
            </a:r>
            <a:endParaRPr>
              <a:solidFill>
                <a:schemeClr val="dk1"/>
              </a:solidFill>
            </a:endParaRPr>
          </a:p>
          <a:p>
            <a:pPr indent="0" lvl="0" marL="0" rtl="0" algn="l">
              <a:spcBef>
                <a:spcPts val="0"/>
              </a:spcBef>
              <a:spcAft>
                <a:spcPts val="0"/>
              </a:spcAft>
              <a:buNone/>
            </a:pPr>
            <a:r>
              <a:rPr lang="en">
                <a:solidFill>
                  <a:schemeClr val="dk1"/>
                </a:solidFill>
              </a:rPr>
              <a:t>Would Thursday or Friday work better for you for a meal? Would Friday or Saturday night work for babysitting?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4200527e4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4200527e4f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Be mindful when you drop off items, meals etc. that they may not want to talk or have time to chat for 30 mins. Brief and kind deliveries are usually best.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47afea8cab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47afea8cab_0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 the event, a business or faith community needs the mandated reporter training we mention in WRAP, you can give them this: </a:t>
            </a:r>
            <a:r>
              <a:rPr lang="en" u="sng">
                <a:solidFill>
                  <a:schemeClr val="hlink"/>
                </a:solidFill>
                <a:hlinkClick r:id="rId2"/>
              </a:rPr>
              <a:t>https://www.tn.gov/dcs/program-areas/child-safety/reporting/faqs.html</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None/>
            </a:pPr>
            <a:r>
              <a:rPr lang="en">
                <a:solidFill>
                  <a:schemeClr val="dk1"/>
                </a:solidFill>
              </a:rPr>
              <a:t>Even if we’re curious about a child’s story, we don’t need to ask questions about it.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One foster family had church members walk up and ask things like, “Is he a drug baby?” and “Is their mom an addict?” It’s not appropriate and the main goal of WRAP is to give intentional support and care for the family without needing to know details about the kids.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you’re doing respite, try to give that support with two people from the team so you aren’t alone with a child.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7afea8cab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47afea8cab_0_6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Arial"/>
              <a:buNone/>
            </a:pPr>
            <a:r>
              <a:rPr lang="en" sz="1800">
                <a:solidFill>
                  <a:schemeClr val="dk1"/>
                </a:solidFill>
              </a:rPr>
              <a:t>OR play https://youtu.be/lPftosmseYE</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rPr>
              <a:t>You can also play this video: </a:t>
            </a:r>
            <a:r>
              <a:rPr lang="en" sz="1200" u="sng">
                <a:solidFill>
                  <a:srgbClr val="1155CC"/>
                </a:solidFill>
                <a:hlinkClick r:id="rId2">
                  <a:extLst>
                    <a:ext uri="{A12FA001-AC4F-418D-AE19-62706E023703}">
                      <ahyp:hlinkClr val="tx"/>
                    </a:ext>
                  </a:extLst>
                </a:hlinkClick>
              </a:rPr>
              <a:t>https://youtu.be/lPftosmseYE</a:t>
            </a:r>
            <a:r>
              <a:rPr lang="en" sz="600" u="sng">
                <a:solidFill>
                  <a:srgbClr val="1155CC"/>
                </a:solidFill>
                <a:latin typeface="Calibri"/>
                <a:ea typeface="Calibri"/>
                <a:cs typeface="Calibri"/>
                <a:sym typeface="Calibri"/>
                <a:hlinkClick r:id="rId3">
                  <a:extLst>
                    <a:ext uri="{A12FA001-AC4F-418D-AE19-62706E023703}">
                      <ahyp:hlinkClr val="tx"/>
                    </a:ext>
                  </a:extLst>
                </a:hlinkClick>
              </a:rPr>
              <a:t> </a:t>
            </a:r>
            <a:endParaRPr sz="500">
              <a:solidFill>
                <a:schemeClr val="dk1"/>
              </a:solidFill>
            </a:endParaRPr>
          </a:p>
          <a:p>
            <a:pPr indent="0" lvl="0" marL="0" rtl="0" algn="l">
              <a:spcBef>
                <a:spcPts val="0"/>
              </a:spcBef>
              <a:spcAft>
                <a:spcPts val="0"/>
              </a:spcAft>
              <a:buNone/>
            </a:pPr>
            <a:r>
              <a:rPr lang="en">
                <a:solidFill>
                  <a:schemeClr val="dk1"/>
                </a:solidFill>
              </a:rPr>
              <a:t>Please don’t judge the trauma responses of the children in foster care. Love with grace and kindness.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7afea8c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47afea8ca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Explain why you care about foster care and how you got to this point to be leading the training.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Create an excitement to be serving foster care in your community.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47afea8cab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47afea8cab_0_7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4200527e4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4200527e4f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list of handouts/resources you can provide to your volunteers/wrap team.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4200527e4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14200527e4f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Foster Parents don’t want to be called saints. They’re regular people and don’t want to be put on a pedestal. </a:t>
            </a:r>
            <a:endParaRPr>
              <a:solidFill>
                <a:schemeClr val="dk1"/>
              </a:solidFill>
            </a:endParaRPr>
          </a:p>
          <a:p>
            <a:pPr indent="0" lvl="0" marL="0" rtl="0" algn="l">
              <a:spcBef>
                <a:spcPts val="0"/>
              </a:spcBef>
              <a:spcAft>
                <a:spcPts val="0"/>
              </a:spcAft>
              <a:buNone/>
            </a:pPr>
            <a:r>
              <a:rPr lang="en">
                <a:solidFill>
                  <a:schemeClr val="dk1"/>
                </a:solidFill>
              </a:rPr>
              <a:t>They need you to help them feel seen and encouraged, not to tell them to give up.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47afea8cab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47afea8cab_0_7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Share how you will be choosing the family to be served. </a:t>
            </a:r>
            <a:endParaRPr/>
          </a:p>
          <a:p>
            <a:pPr indent="0" lvl="0" marL="0" rtl="0" algn="l">
              <a:lnSpc>
                <a:spcPct val="100000"/>
              </a:lnSpc>
              <a:spcBef>
                <a:spcPts val="0"/>
              </a:spcBef>
              <a:spcAft>
                <a:spcPts val="0"/>
              </a:spcAft>
              <a:buSzPts val="1100"/>
              <a:buNone/>
            </a:pPr>
            <a:r>
              <a:rPr lang="en"/>
              <a:t>How do you want volunteers to update if they can no longer serve on the team?</a:t>
            </a:r>
            <a:endParaRPr/>
          </a:p>
          <a:p>
            <a:pPr indent="0" lvl="0" marL="0" rtl="0" algn="l">
              <a:lnSpc>
                <a:spcPct val="100000"/>
              </a:lnSpc>
              <a:spcBef>
                <a:spcPts val="0"/>
              </a:spcBef>
              <a:spcAft>
                <a:spcPts val="0"/>
              </a:spcAft>
              <a:buSzPts val="1100"/>
              <a:buNone/>
            </a:pPr>
            <a:r>
              <a:rPr lang="en"/>
              <a:t>Reiterate the timeframe you are asking/requiring of volunteers/WRAP team to serve. </a:t>
            </a:r>
            <a:endParaRPr/>
          </a:p>
          <a:p>
            <a:pPr indent="0" lvl="0" marL="0" rtl="0" algn="l">
              <a:lnSpc>
                <a:spcPct val="100000"/>
              </a:lnSpc>
              <a:spcBef>
                <a:spcPts val="0"/>
              </a:spcBef>
              <a:spcAft>
                <a:spcPts val="0"/>
              </a:spcAft>
              <a:buSzPts val="1100"/>
              <a:buNone/>
            </a:pPr>
            <a:r>
              <a:rPr lang="en"/>
              <a:t>Address any additional questions.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concludes the training; however, if you wish for your volunteers to complete the 1 hour Trauma Training - you can provide the link to complete and/or add it as a part of this training.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7afea8ca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47afea8ca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If you have a foster family, then you can have their picture on the third slide with a brief introduction.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47afea8ca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47afea8ca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Explain what that looks like with the examples shown…examples: Taking a meal, getting new clothes for a placement, mowing a yard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7c3b4f3d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47c3b4f3de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It’s important to explain *WHY* Wrap Around ministry is so necessary.</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None/>
            </a:pPr>
            <a:r>
              <a:rPr lang="en">
                <a:solidFill>
                  <a:schemeClr val="dk1"/>
                </a:solidFill>
              </a:rPr>
              <a:t>Families feel isolated and alone as they carry a lot of heavy things. They can lose communities as they step into this work and they need more specific help without having to ask for it.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7afea8ca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47afea8cab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As foster parents are burning out and kids are coming into care at rapid rates, we are trying to help the pain point for the foster parents.  Foster Parents are the first responders and we can all say yes to something in serving their needs. </a:t>
            </a:r>
            <a:endParaRPr sz="18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47afea8cab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47afea8cab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WRAP Ministry is important because when foster families feel supported and equipped with what they need, children have the opportunity for stability, attachment and healing. The outcome is that there are enough foster homes available for children in need of a safe place to land.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want less disruptions for the children and the families. They have enough stamina with the wrap support to keep going and it shows the children in foster care that people care.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0"/>
              </a:spcBef>
              <a:spcAft>
                <a:spcPts val="0"/>
              </a:spcAft>
              <a:buSzPts val="1100"/>
              <a:buNone/>
            </a:pPr>
            <a:r>
              <a:rPr lang="en"/>
              <a:t>***Change who waits.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7afea8cab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47afea8cab_0_4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 sz="1200">
                <a:solidFill>
                  <a:srgbClr val="00ADEF"/>
                </a:solidFill>
                <a:highlight>
                  <a:schemeClr val="lt1"/>
                </a:highlight>
                <a:uFill>
                  <a:noFill/>
                </a:uFill>
                <a:latin typeface="Roboto"/>
                <a:ea typeface="Roboto"/>
                <a:cs typeface="Roboto"/>
                <a:sym typeface="Roboto"/>
                <a:hlinkClick r:id="rId2">
                  <a:extLst>
                    <a:ext uri="{A12FA001-AC4F-418D-AE19-62706E023703}">
                      <ahyp:hlinkClr val="tx"/>
                    </a:ext>
                  </a:extLst>
                </a:hlinkClick>
              </a:rPr>
              <a:t>https://vimeo.com/250043801</a:t>
            </a:r>
            <a:endParaRPr sz="18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800">
              <a:solidFill>
                <a:schemeClr val="dk1"/>
              </a:solidFill>
            </a:endParaRPr>
          </a:p>
          <a:p>
            <a:pPr indent="0" lvl="0" marL="0" rtl="0" algn="l">
              <a:spcBef>
                <a:spcPts val="0"/>
              </a:spcBef>
              <a:spcAft>
                <a:spcPts val="0"/>
              </a:spcAft>
              <a:buNone/>
            </a:pPr>
            <a:r>
              <a:rPr lang="en">
                <a:solidFill>
                  <a:schemeClr val="dk1"/>
                </a:solidFill>
              </a:rPr>
              <a:t>This gives you a good visual of the purpose and importance of WRAP around care.</a:t>
            </a:r>
            <a:endParaRPr sz="18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47afea8cab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147afea8cab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gives you a good visual of the purpose and importance of WRAP around care.   We have kids that can make care packages and bake goodies.  We have </a:t>
            </a:r>
            <a:r>
              <a:rPr lang="en">
                <a:solidFill>
                  <a:schemeClr val="dk1"/>
                </a:solidFill>
              </a:rPr>
              <a:t>homebound</a:t>
            </a:r>
            <a:r>
              <a:rPr lang="en">
                <a:solidFill>
                  <a:schemeClr val="dk1"/>
                </a:solidFill>
              </a:rPr>
              <a:t> people in the church who write encouraging notes.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b="8684" l="-187" r="10325" t="0"/>
          <a:stretch/>
        </p:blipFill>
        <p:spPr>
          <a:xfrm>
            <a:off x="-43325" y="-54775"/>
            <a:ext cx="9187325" cy="5251300"/>
          </a:xfrm>
          <a:prstGeom prst="rect">
            <a:avLst/>
          </a:prstGeom>
          <a:noFill/>
          <a:ln>
            <a:noFill/>
          </a:ln>
        </p:spPr>
      </p:pic>
      <p:pic>
        <p:nvPicPr>
          <p:cNvPr id="13" name="Google Shape;13;p15"/>
          <p:cNvPicPr preferRelativeResize="0"/>
          <p:nvPr/>
        </p:nvPicPr>
        <p:blipFill rotWithShape="1">
          <a:blip r:embed="rId3">
            <a:alphaModFix amt="90000"/>
          </a:blip>
          <a:srcRect b="0" l="0" r="0" t="0"/>
          <a:stretch/>
        </p:blipFill>
        <p:spPr>
          <a:xfrm>
            <a:off x="-43325" y="1501725"/>
            <a:ext cx="5467151" cy="3085024"/>
          </a:xfrm>
          <a:prstGeom prst="rect">
            <a:avLst/>
          </a:prstGeom>
          <a:noFill/>
          <a:ln>
            <a:noFill/>
          </a:ln>
        </p:spPr>
      </p:pic>
      <p:sp>
        <p:nvSpPr>
          <p:cNvPr id="14" name="Google Shape;14;p15"/>
          <p:cNvSpPr txBox="1"/>
          <p:nvPr>
            <p:ph type="ctrTitle"/>
          </p:nvPr>
        </p:nvSpPr>
        <p:spPr>
          <a:xfrm>
            <a:off x="311700" y="1659651"/>
            <a:ext cx="4523700" cy="1526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Josefin Sans"/>
              <a:buNone/>
              <a:defRPr b="1" sz="4000">
                <a:solidFill>
                  <a:schemeClr val="lt1"/>
                </a:solidFill>
                <a:latin typeface="Josefin Sans"/>
                <a:ea typeface="Josefin Sans"/>
                <a:cs typeface="Josefin Sans"/>
                <a:sym typeface="Josefin Sans"/>
              </a:defRPr>
            </a:lvl1pPr>
            <a:lvl2pPr lvl="1" algn="ctr">
              <a:lnSpc>
                <a:spcPct val="100000"/>
              </a:lnSpc>
              <a:spcBef>
                <a:spcPts val="0"/>
              </a:spcBef>
              <a:spcAft>
                <a:spcPts val="0"/>
              </a:spcAft>
              <a:buClr>
                <a:schemeClr val="lt1"/>
              </a:buClr>
              <a:buSzPts val="4000"/>
              <a:buNone/>
              <a:defRPr sz="4000">
                <a:solidFill>
                  <a:schemeClr val="lt1"/>
                </a:solidFill>
              </a:defRPr>
            </a:lvl2pPr>
            <a:lvl3pPr lvl="2" algn="ctr">
              <a:lnSpc>
                <a:spcPct val="100000"/>
              </a:lnSpc>
              <a:spcBef>
                <a:spcPts val="0"/>
              </a:spcBef>
              <a:spcAft>
                <a:spcPts val="0"/>
              </a:spcAft>
              <a:buClr>
                <a:schemeClr val="lt1"/>
              </a:buClr>
              <a:buSzPts val="4000"/>
              <a:buNone/>
              <a:defRPr sz="4000">
                <a:solidFill>
                  <a:schemeClr val="lt1"/>
                </a:solidFill>
              </a:defRPr>
            </a:lvl3pPr>
            <a:lvl4pPr lvl="3" algn="ctr">
              <a:lnSpc>
                <a:spcPct val="100000"/>
              </a:lnSpc>
              <a:spcBef>
                <a:spcPts val="0"/>
              </a:spcBef>
              <a:spcAft>
                <a:spcPts val="0"/>
              </a:spcAft>
              <a:buClr>
                <a:schemeClr val="lt1"/>
              </a:buClr>
              <a:buSzPts val="4000"/>
              <a:buNone/>
              <a:defRPr sz="4000">
                <a:solidFill>
                  <a:schemeClr val="lt1"/>
                </a:solidFill>
              </a:defRPr>
            </a:lvl4pPr>
            <a:lvl5pPr lvl="4" algn="ctr">
              <a:lnSpc>
                <a:spcPct val="100000"/>
              </a:lnSpc>
              <a:spcBef>
                <a:spcPts val="0"/>
              </a:spcBef>
              <a:spcAft>
                <a:spcPts val="0"/>
              </a:spcAft>
              <a:buClr>
                <a:schemeClr val="lt1"/>
              </a:buClr>
              <a:buSzPts val="4000"/>
              <a:buNone/>
              <a:defRPr sz="4000">
                <a:solidFill>
                  <a:schemeClr val="lt1"/>
                </a:solidFill>
              </a:defRPr>
            </a:lvl5pPr>
            <a:lvl6pPr lvl="5" algn="ctr">
              <a:lnSpc>
                <a:spcPct val="100000"/>
              </a:lnSpc>
              <a:spcBef>
                <a:spcPts val="0"/>
              </a:spcBef>
              <a:spcAft>
                <a:spcPts val="0"/>
              </a:spcAft>
              <a:buClr>
                <a:schemeClr val="lt1"/>
              </a:buClr>
              <a:buSzPts val="4000"/>
              <a:buNone/>
              <a:defRPr sz="4000">
                <a:solidFill>
                  <a:schemeClr val="lt1"/>
                </a:solidFill>
              </a:defRPr>
            </a:lvl6pPr>
            <a:lvl7pPr lvl="6" algn="ctr">
              <a:lnSpc>
                <a:spcPct val="100000"/>
              </a:lnSpc>
              <a:spcBef>
                <a:spcPts val="0"/>
              </a:spcBef>
              <a:spcAft>
                <a:spcPts val="0"/>
              </a:spcAft>
              <a:buClr>
                <a:schemeClr val="lt1"/>
              </a:buClr>
              <a:buSzPts val="4000"/>
              <a:buNone/>
              <a:defRPr sz="4000">
                <a:solidFill>
                  <a:schemeClr val="lt1"/>
                </a:solidFill>
              </a:defRPr>
            </a:lvl7pPr>
            <a:lvl8pPr lvl="7" algn="ctr">
              <a:lnSpc>
                <a:spcPct val="100000"/>
              </a:lnSpc>
              <a:spcBef>
                <a:spcPts val="0"/>
              </a:spcBef>
              <a:spcAft>
                <a:spcPts val="0"/>
              </a:spcAft>
              <a:buClr>
                <a:schemeClr val="lt1"/>
              </a:buClr>
              <a:buSzPts val="4000"/>
              <a:buNone/>
              <a:defRPr sz="4000">
                <a:solidFill>
                  <a:schemeClr val="lt1"/>
                </a:solidFill>
              </a:defRPr>
            </a:lvl8pPr>
            <a:lvl9pPr lvl="8" algn="ctr">
              <a:lnSpc>
                <a:spcPct val="100000"/>
              </a:lnSpc>
              <a:spcBef>
                <a:spcPts val="0"/>
              </a:spcBef>
              <a:spcAft>
                <a:spcPts val="0"/>
              </a:spcAft>
              <a:buClr>
                <a:schemeClr val="lt1"/>
              </a:buClr>
              <a:buSzPts val="4000"/>
              <a:buNone/>
              <a:defRPr sz="4000">
                <a:solidFill>
                  <a:schemeClr val="lt1"/>
                </a:solidFill>
              </a:defRPr>
            </a:lvl9pPr>
          </a:lstStyle>
          <a:p/>
        </p:txBody>
      </p:sp>
      <p:sp>
        <p:nvSpPr>
          <p:cNvPr id="15" name="Google Shape;15;p15"/>
          <p:cNvSpPr txBox="1"/>
          <p:nvPr>
            <p:ph idx="1" type="subTitle"/>
          </p:nvPr>
        </p:nvSpPr>
        <p:spPr>
          <a:xfrm>
            <a:off x="311700" y="3223104"/>
            <a:ext cx="45237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Josefin Sans"/>
              <a:buNone/>
              <a:defRPr sz="2400">
                <a:solidFill>
                  <a:schemeClr val="lt1"/>
                </a:solidFill>
                <a:latin typeface="Josefin Sans"/>
                <a:ea typeface="Josefin Sans"/>
                <a:cs typeface="Josefin Sans"/>
                <a:sym typeface="Josefi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15"/>
          <p:cNvSpPr txBox="1"/>
          <p:nvPr>
            <p:ph idx="12" type="sldNum"/>
          </p:nvPr>
        </p:nvSpPr>
        <p:spPr>
          <a:xfrm>
            <a:off x="8497700" y="4695541"/>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pic>
        <p:nvPicPr>
          <p:cNvPr id="17" name="Google Shape;17;p15"/>
          <p:cNvPicPr preferRelativeResize="0"/>
          <p:nvPr/>
        </p:nvPicPr>
        <p:blipFill rotWithShape="1">
          <a:blip r:embed="rId4">
            <a:alphaModFix/>
          </a:blip>
          <a:srcRect b="0" l="-1599" r="-1599" t="0"/>
          <a:stretch/>
        </p:blipFill>
        <p:spPr>
          <a:xfrm>
            <a:off x="278475" y="374250"/>
            <a:ext cx="3029250" cy="79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25"/>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p2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8"/>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T - 3 column image/content 1">
  <p:cSld name="ONE_COLUMN_TEXT_1_1">
    <p:spTree>
      <p:nvGrpSpPr>
        <p:cNvPr id="74" name="Shape 74"/>
        <p:cNvGrpSpPr/>
        <p:nvPr/>
      </p:nvGrpSpPr>
      <p:grpSpPr>
        <a:xfrm>
          <a:off x="0" y="0"/>
          <a:ext cx="0" cy="0"/>
          <a:chOff x="0" y="0"/>
          <a:chExt cx="0" cy="0"/>
        </a:xfrm>
      </p:grpSpPr>
      <p:sp>
        <p:nvSpPr>
          <p:cNvPr id="75" name="Google Shape;75;p24"/>
          <p:cNvSpPr/>
          <p:nvPr>
            <p:ph idx="2" type="pic"/>
          </p:nvPr>
        </p:nvSpPr>
        <p:spPr>
          <a:xfrm>
            <a:off x="0" y="-748500"/>
            <a:ext cx="9144000" cy="2420400"/>
          </a:xfrm>
          <a:prstGeom prst="roundRect">
            <a:avLst>
              <a:gd fmla="val 5056" name="adj"/>
            </a:avLst>
          </a:prstGeom>
          <a:noFill/>
          <a:ln>
            <a:noFill/>
          </a:ln>
        </p:spPr>
      </p:sp>
      <p:sp>
        <p:nvSpPr>
          <p:cNvPr id="76" name="Google Shape;76;p24"/>
          <p:cNvSpPr txBox="1"/>
          <p:nvPr>
            <p:ph type="title"/>
          </p:nvPr>
        </p:nvSpPr>
        <p:spPr>
          <a:xfrm>
            <a:off x="311700" y="1770788"/>
            <a:ext cx="8491500" cy="8076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24"/>
          <p:cNvSpPr txBox="1"/>
          <p:nvPr>
            <p:ph idx="12" type="sldNum"/>
          </p:nvPr>
        </p:nvSpPr>
        <p:spPr>
          <a:xfrm>
            <a:off x="8497700" y="4472038"/>
            <a:ext cx="341700" cy="249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78" name="Google Shape;78;p24"/>
          <p:cNvSpPr/>
          <p:nvPr>
            <p:ph idx="3" type="pic"/>
          </p:nvPr>
        </p:nvSpPr>
        <p:spPr>
          <a:xfrm>
            <a:off x="6270749" y="2644000"/>
            <a:ext cx="2021400" cy="1022100"/>
          </a:xfrm>
          <a:prstGeom prst="rect">
            <a:avLst/>
          </a:prstGeom>
          <a:noFill/>
          <a:ln>
            <a:noFill/>
          </a:ln>
        </p:spPr>
      </p:sp>
      <p:sp>
        <p:nvSpPr>
          <p:cNvPr id="79" name="Google Shape;79;p24"/>
          <p:cNvSpPr txBox="1"/>
          <p:nvPr>
            <p:ph idx="1" type="subTitle"/>
          </p:nvPr>
        </p:nvSpPr>
        <p:spPr>
          <a:xfrm>
            <a:off x="6078890" y="3752975"/>
            <a:ext cx="2405100" cy="873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SzPts val="1800"/>
              <a:buNone/>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400"/>
              <a:buNone/>
              <a:defRPr/>
            </a:lvl4pPr>
            <a:lvl5pPr lvl="4" algn="l">
              <a:lnSpc>
                <a:spcPct val="150000"/>
              </a:lnSpc>
              <a:spcBef>
                <a:spcPts val="0"/>
              </a:spcBef>
              <a:spcAft>
                <a:spcPts val="0"/>
              </a:spcAft>
              <a:buSzPts val="1400"/>
              <a:buNone/>
              <a:defRPr/>
            </a:lvl5pPr>
            <a:lvl6pPr lvl="5" algn="l">
              <a:lnSpc>
                <a:spcPct val="150000"/>
              </a:lnSpc>
              <a:spcBef>
                <a:spcPts val="0"/>
              </a:spcBef>
              <a:spcAft>
                <a:spcPts val="0"/>
              </a:spcAft>
              <a:buSzPts val="1400"/>
              <a:buNone/>
              <a:defRPr/>
            </a:lvl6pPr>
            <a:lvl7pPr lvl="6" algn="l">
              <a:lnSpc>
                <a:spcPct val="150000"/>
              </a:lnSpc>
              <a:spcBef>
                <a:spcPts val="0"/>
              </a:spcBef>
              <a:spcAft>
                <a:spcPts val="0"/>
              </a:spcAft>
              <a:buSzPts val="1400"/>
              <a:buNone/>
              <a:defRPr/>
            </a:lvl7pPr>
            <a:lvl8pPr lvl="7" algn="l">
              <a:lnSpc>
                <a:spcPct val="150000"/>
              </a:lnSpc>
              <a:spcBef>
                <a:spcPts val="0"/>
              </a:spcBef>
              <a:spcAft>
                <a:spcPts val="0"/>
              </a:spcAft>
              <a:buSzPts val="1400"/>
              <a:buNone/>
              <a:defRPr/>
            </a:lvl8pPr>
            <a:lvl9pPr lvl="8" algn="l">
              <a:lnSpc>
                <a:spcPct val="150000"/>
              </a:lnSpc>
              <a:spcBef>
                <a:spcPts val="0"/>
              </a:spcBef>
              <a:spcAft>
                <a:spcPts val="0"/>
              </a:spcAft>
              <a:buSzPts val="1400"/>
              <a:buNone/>
              <a:defRPr/>
            </a:lvl9pPr>
          </a:lstStyle>
          <a:p/>
        </p:txBody>
      </p:sp>
      <p:sp>
        <p:nvSpPr>
          <p:cNvPr id="80" name="Google Shape;80;p24"/>
          <p:cNvSpPr/>
          <p:nvPr>
            <p:ph idx="4" type="pic"/>
          </p:nvPr>
        </p:nvSpPr>
        <p:spPr>
          <a:xfrm>
            <a:off x="3567489" y="2644000"/>
            <a:ext cx="2021400" cy="1022100"/>
          </a:xfrm>
          <a:prstGeom prst="rect">
            <a:avLst/>
          </a:prstGeom>
          <a:noFill/>
          <a:ln>
            <a:noFill/>
          </a:ln>
        </p:spPr>
      </p:sp>
      <p:sp>
        <p:nvSpPr>
          <p:cNvPr id="81" name="Google Shape;81;p24"/>
          <p:cNvSpPr txBox="1"/>
          <p:nvPr>
            <p:ph idx="5" type="subTitle"/>
          </p:nvPr>
        </p:nvSpPr>
        <p:spPr>
          <a:xfrm>
            <a:off x="3375635" y="3752975"/>
            <a:ext cx="2405100" cy="873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SzPts val="1800"/>
              <a:buNone/>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400"/>
              <a:buNone/>
              <a:defRPr/>
            </a:lvl4pPr>
            <a:lvl5pPr lvl="4" algn="l">
              <a:lnSpc>
                <a:spcPct val="150000"/>
              </a:lnSpc>
              <a:spcBef>
                <a:spcPts val="0"/>
              </a:spcBef>
              <a:spcAft>
                <a:spcPts val="0"/>
              </a:spcAft>
              <a:buSzPts val="1400"/>
              <a:buNone/>
              <a:defRPr/>
            </a:lvl5pPr>
            <a:lvl6pPr lvl="5" algn="l">
              <a:lnSpc>
                <a:spcPct val="150000"/>
              </a:lnSpc>
              <a:spcBef>
                <a:spcPts val="0"/>
              </a:spcBef>
              <a:spcAft>
                <a:spcPts val="0"/>
              </a:spcAft>
              <a:buSzPts val="1400"/>
              <a:buNone/>
              <a:defRPr/>
            </a:lvl6pPr>
            <a:lvl7pPr lvl="6" algn="l">
              <a:lnSpc>
                <a:spcPct val="150000"/>
              </a:lnSpc>
              <a:spcBef>
                <a:spcPts val="0"/>
              </a:spcBef>
              <a:spcAft>
                <a:spcPts val="0"/>
              </a:spcAft>
              <a:buSzPts val="1400"/>
              <a:buNone/>
              <a:defRPr/>
            </a:lvl7pPr>
            <a:lvl8pPr lvl="7" algn="l">
              <a:lnSpc>
                <a:spcPct val="150000"/>
              </a:lnSpc>
              <a:spcBef>
                <a:spcPts val="0"/>
              </a:spcBef>
              <a:spcAft>
                <a:spcPts val="0"/>
              </a:spcAft>
              <a:buSzPts val="1400"/>
              <a:buNone/>
              <a:defRPr/>
            </a:lvl8pPr>
            <a:lvl9pPr lvl="8" algn="l">
              <a:lnSpc>
                <a:spcPct val="150000"/>
              </a:lnSpc>
              <a:spcBef>
                <a:spcPts val="0"/>
              </a:spcBef>
              <a:spcAft>
                <a:spcPts val="0"/>
              </a:spcAft>
              <a:buSzPts val="1400"/>
              <a:buNone/>
              <a:defRPr/>
            </a:lvl9pPr>
          </a:lstStyle>
          <a:p/>
        </p:txBody>
      </p:sp>
      <p:sp>
        <p:nvSpPr>
          <p:cNvPr id="82" name="Google Shape;82;p24"/>
          <p:cNvSpPr/>
          <p:nvPr>
            <p:ph idx="6" type="pic"/>
          </p:nvPr>
        </p:nvSpPr>
        <p:spPr>
          <a:xfrm>
            <a:off x="838775" y="2644000"/>
            <a:ext cx="2021400" cy="1022100"/>
          </a:xfrm>
          <a:prstGeom prst="rect">
            <a:avLst/>
          </a:prstGeom>
          <a:noFill/>
          <a:ln>
            <a:noFill/>
          </a:ln>
        </p:spPr>
      </p:sp>
      <p:sp>
        <p:nvSpPr>
          <p:cNvPr id="83" name="Google Shape;83;p24"/>
          <p:cNvSpPr txBox="1"/>
          <p:nvPr>
            <p:ph idx="7" type="subTitle"/>
          </p:nvPr>
        </p:nvSpPr>
        <p:spPr>
          <a:xfrm>
            <a:off x="646925" y="3752975"/>
            <a:ext cx="2405100" cy="873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SzPts val="1800"/>
              <a:buNone/>
              <a:defRPr/>
            </a:lvl1pPr>
            <a:lvl2pPr lvl="1" algn="l">
              <a:lnSpc>
                <a:spcPct val="150000"/>
              </a:lnSpc>
              <a:spcBef>
                <a:spcPts val="0"/>
              </a:spcBef>
              <a:spcAft>
                <a:spcPts val="0"/>
              </a:spcAft>
              <a:buSzPts val="1400"/>
              <a:buNone/>
              <a:defRPr/>
            </a:lvl2pPr>
            <a:lvl3pPr lvl="2" algn="l">
              <a:lnSpc>
                <a:spcPct val="150000"/>
              </a:lnSpc>
              <a:spcBef>
                <a:spcPts val="0"/>
              </a:spcBef>
              <a:spcAft>
                <a:spcPts val="0"/>
              </a:spcAft>
              <a:buSzPts val="1400"/>
              <a:buNone/>
              <a:defRPr/>
            </a:lvl3pPr>
            <a:lvl4pPr lvl="3" algn="l">
              <a:lnSpc>
                <a:spcPct val="150000"/>
              </a:lnSpc>
              <a:spcBef>
                <a:spcPts val="0"/>
              </a:spcBef>
              <a:spcAft>
                <a:spcPts val="0"/>
              </a:spcAft>
              <a:buSzPts val="1400"/>
              <a:buNone/>
              <a:defRPr/>
            </a:lvl4pPr>
            <a:lvl5pPr lvl="4" algn="l">
              <a:lnSpc>
                <a:spcPct val="150000"/>
              </a:lnSpc>
              <a:spcBef>
                <a:spcPts val="0"/>
              </a:spcBef>
              <a:spcAft>
                <a:spcPts val="0"/>
              </a:spcAft>
              <a:buSzPts val="1400"/>
              <a:buNone/>
              <a:defRPr/>
            </a:lvl5pPr>
            <a:lvl6pPr lvl="5" algn="l">
              <a:lnSpc>
                <a:spcPct val="150000"/>
              </a:lnSpc>
              <a:spcBef>
                <a:spcPts val="0"/>
              </a:spcBef>
              <a:spcAft>
                <a:spcPts val="0"/>
              </a:spcAft>
              <a:buSzPts val="1400"/>
              <a:buNone/>
              <a:defRPr/>
            </a:lvl6pPr>
            <a:lvl7pPr lvl="6" algn="l">
              <a:lnSpc>
                <a:spcPct val="150000"/>
              </a:lnSpc>
              <a:spcBef>
                <a:spcPts val="0"/>
              </a:spcBef>
              <a:spcAft>
                <a:spcPts val="0"/>
              </a:spcAft>
              <a:buSzPts val="1400"/>
              <a:buNone/>
              <a:defRPr/>
            </a:lvl7pPr>
            <a:lvl8pPr lvl="7" algn="l">
              <a:lnSpc>
                <a:spcPct val="150000"/>
              </a:lnSpc>
              <a:spcBef>
                <a:spcPts val="0"/>
              </a:spcBef>
              <a:spcAft>
                <a:spcPts val="0"/>
              </a:spcAft>
              <a:buSzPts val="1400"/>
              <a:buNone/>
              <a:defRPr/>
            </a:lvl8pPr>
            <a:lvl9pPr lvl="8" algn="l">
              <a:lnSpc>
                <a:spcPct val="15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_ONLY_1">
    <p:spTree>
      <p:nvGrpSpPr>
        <p:cNvPr id="84" name="Shape 84"/>
        <p:cNvGrpSpPr/>
        <p:nvPr/>
      </p:nvGrpSpPr>
      <p:grpSpPr>
        <a:xfrm>
          <a:off x="0" y="0"/>
          <a:ext cx="0" cy="0"/>
          <a:chOff x="0" y="0"/>
          <a:chExt cx="0" cy="0"/>
        </a:xfrm>
      </p:grpSpPr>
      <p:sp>
        <p:nvSpPr>
          <p:cNvPr id="85" name="Google Shape;85;p21"/>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21"/>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7" name="Shape 87"/>
        <p:cNvGrpSpPr/>
        <p:nvPr/>
      </p:nvGrpSpPr>
      <p:grpSpPr>
        <a:xfrm>
          <a:off x="0" y="0"/>
          <a:ext cx="0" cy="0"/>
          <a:chOff x="0" y="0"/>
          <a:chExt cx="0" cy="0"/>
        </a:xfrm>
      </p:grpSpPr>
      <p:sp>
        <p:nvSpPr>
          <p:cNvPr id="88" name="Google Shape;88;p27"/>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50000"/>
              </a:lnSpc>
              <a:spcBef>
                <a:spcPts val="0"/>
              </a:spcBef>
              <a:spcAft>
                <a:spcPts val="0"/>
              </a:spcAft>
              <a:buSzPts val="1400"/>
              <a:buFont typeface="Josefin Sans"/>
              <a:buChar char="●"/>
              <a:defRPr sz="1400">
                <a:latin typeface="Josefin Sans"/>
                <a:ea typeface="Josefin Sans"/>
                <a:cs typeface="Josefin Sans"/>
                <a:sym typeface="Josefin Sans"/>
              </a:defRPr>
            </a:lvl1pPr>
            <a:lvl2pPr indent="-304800" lvl="1" marL="9144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90" name="Google Shape;90;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50000"/>
              </a:lnSpc>
              <a:spcBef>
                <a:spcPts val="0"/>
              </a:spcBef>
              <a:spcAft>
                <a:spcPts val="0"/>
              </a:spcAft>
              <a:buSzPts val="1400"/>
              <a:buFont typeface="Josefin Sans"/>
              <a:buChar char="●"/>
              <a:defRPr sz="1400">
                <a:latin typeface="Josefin Sans"/>
                <a:ea typeface="Josefin Sans"/>
                <a:cs typeface="Josefin Sans"/>
                <a:sym typeface="Josefin Sans"/>
              </a:defRPr>
            </a:lvl1pPr>
            <a:lvl2pPr indent="-304800" lvl="1" marL="9144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91" name="Google Shape;91;p27"/>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R large">
  <p:cSld name="ONE_COLUMN_TEXT">
    <p:spTree>
      <p:nvGrpSpPr>
        <p:cNvPr id="18" name="Shape 18"/>
        <p:cNvGrpSpPr/>
        <p:nvPr/>
      </p:nvGrpSpPr>
      <p:grpSpPr>
        <a:xfrm>
          <a:off x="0" y="0"/>
          <a:ext cx="0" cy="0"/>
          <a:chOff x="0" y="0"/>
          <a:chExt cx="0" cy="0"/>
        </a:xfrm>
      </p:grpSpPr>
      <p:sp>
        <p:nvSpPr>
          <p:cNvPr id="19" name="Google Shape;1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 name="Google Shape;2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l">
              <a:lnSpc>
                <a:spcPct val="150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21" name="Google Shape;21;p20"/>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22" name="Google Shape;22;p20"/>
          <p:cNvSpPr/>
          <p:nvPr>
            <p:ph idx="2" type="pic"/>
          </p:nvPr>
        </p:nvSpPr>
        <p:spPr>
          <a:xfrm>
            <a:off x="3524900" y="555600"/>
            <a:ext cx="5314500" cy="3819300"/>
          </a:xfrm>
          <a:prstGeom prst="roundRect">
            <a:avLst>
              <a:gd fmla="val 10315" name="adj"/>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L - Texture content R">
  <p:cSld name="SECTION_TITLE_AND_DESCRIPTION">
    <p:spTree>
      <p:nvGrpSpPr>
        <p:cNvPr id="23" name="Shape 23"/>
        <p:cNvGrpSpPr/>
        <p:nvPr/>
      </p:nvGrpSpPr>
      <p:grpSpPr>
        <a:xfrm>
          <a:off x="0" y="0"/>
          <a:ext cx="0" cy="0"/>
          <a:chOff x="0" y="0"/>
          <a:chExt cx="0" cy="0"/>
        </a:xfrm>
      </p:grpSpPr>
      <p:pic>
        <p:nvPicPr>
          <p:cNvPr id="24" name="Google Shape;24;p18"/>
          <p:cNvPicPr preferRelativeResize="0"/>
          <p:nvPr/>
        </p:nvPicPr>
        <p:blipFill rotWithShape="1">
          <a:blip r:embed="rId2">
            <a:alphaModFix/>
          </a:blip>
          <a:srcRect b="0" l="51477" r="0" t="0"/>
          <a:stretch/>
        </p:blipFill>
        <p:spPr>
          <a:xfrm>
            <a:off x="4695769" y="-15975"/>
            <a:ext cx="4464202" cy="5175425"/>
          </a:xfrm>
          <a:prstGeom prst="rect">
            <a:avLst/>
          </a:prstGeom>
          <a:noFill/>
          <a:ln>
            <a:noFill/>
          </a:ln>
        </p:spPr>
      </p:pic>
      <p:sp>
        <p:nvSpPr>
          <p:cNvPr id="25" name="Google Shape;25;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6" name="Google Shape;26;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Josefin Sans"/>
              <a:buNone/>
              <a:defRPr sz="2100">
                <a:latin typeface="Josefin Sans"/>
                <a:ea typeface="Josefin Sans"/>
                <a:cs typeface="Josefin Sans"/>
                <a:sym typeface="Josefi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 name="Google Shape;27;p18"/>
          <p:cNvSpPr txBox="1"/>
          <p:nvPr>
            <p:ph idx="2" type="body"/>
          </p:nvPr>
        </p:nvSpPr>
        <p:spPr>
          <a:xfrm>
            <a:off x="4939500" y="1517300"/>
            <a:ext cx="3837000" cy="2901900"/>
          </a:xfrm>
          <a:prstGeom prst="rect">
            <a:avLst/>
          </a:prstGeom>
          <a:noFill/>
          <a:ln>
            <a:noFill/>
          </a:ln>
        </p:spPr>
        <p:txBody>
          <a:bodyPr anchorCtr="0" anchor="ctr" bIns="91425" lIns="91425" spcFirstLastPara="1" rIns="91425" wrap="square" tIns="91425">
            <a:normAutofit/>
          </a:bodyPr>
          <a:lstStyle>
            <a:lvl1pPr indent="-342900" lvl="0" marL="457200" algn="l">
              <a:lnSpc>
                <a:spcPct val="150000"/>
              </a:lnSpc>
              <a:spcBef>
                <a:spcPts val="0"/>
              </a:spcBef>
              <a:spcAft>
                <a:spcPts val="0"/>
              </a:spcAft>
              <a:buClr>
                <a:schemeClr val="lt1"/>
              </a:buClr>
              <a:buSzPts val="1800"/>
              <a:buFont typeface="Josefin Sans"/>
              <a:buChar char="●"/>
              <a:defRPr>
                <a:solidFill>
                  <a:schemeClr val="lt1"/>
                </a:solidFill>
                <a:latin typeface="Josefin Sans"/>
                <a:ea typeface="Josefin Sans"/>
                <a:cs typeface="Josefin Sans"/>
                <a:sym typeface="Josefin Sans"/>
              </a:defRPr>
            </a:lvl1pPr>
            <a:lvl2pPr indent="-317500" lvl="1" marL="9144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2pPr>
            <a:lvl3pPr indent="-317500" lvl="2" marL="13716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3pPr>
            <a:lvl4pPr indent="-317500" lvl="3" marL="18288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4pPr>
            <a:lvl5pPr indent="-317500" lvl="4" marL="22860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5pPr>
            <a:lvl6pPr indent="-317500" lvl="5" marL="27432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6pPr>
            <a:lvl7pPr indent="-317500" lvl="6" marL="32004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7pPr>
            <a:lvl8pPr indent="-317500" lvl="7" marL="36576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8pPr>
            <a:lvl9pPr indent="-317500" lvl="8" marL="41148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9pPr>
          </a:lstStyle>
          <a:p/>
        </p:txBody>
      </p:sp>
      <p:sp>
        <p:nvSpPr>
          <p:cNvPr id="28" name="Google Shape;28;p18"/>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29" name="Google Shape;29;p18"/>
          <p:cNvSpPr txBox="1"/>
          <p:nvPr>
            <p:ph idx="3" type="subTitle"/>
          </p:nvPr>
        </p:nvSpPr>
        <p:spPr>
          <a:xfrm>
            <a:off x="4944875" y="366800"/>
            <a:ext cx="3966000" cy="1150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400"/>
              <a:buNone/>
              <a:defRPr sz="2400">
                <a:solidFill>
                  <a:schemeClr val="lt1"/>
                </a:solidFill>
              </a:defRPr>
            </a:lvl1pPr>
            <a:lvl2pPr lvl="1" algn="l">
              <a:lnSpc>
                <a:spcPct val="115000"/>
              </a:lnSpc>
              <a:spcBef>
                <a:spcPts val="0"/>
              </a:spcBef>
              <a:spcAft>
                <a:spcPts val="0"/>
              </a:spcAft>
              <a:buClr>
                <a:schemeClr val="lt1"/>
              </a:buClr>
              <a:buSzPts val="2400"/>
              <a:buNone/>
              <a:defRPr sz="2400">
                <a:solidFill>
                  <a:schemeClr val="lt1"/>
                </a:solidFill>
              </a:defRPr>
            </a:lvl2pPr>
            <a:lvl3pPr lvl="2" algn="l">
              <a:lnSpc>
                <a:spcPct val="115000"/>
              </a:lnSpc>
              <a:spcBef>
                <a:spcPts val="0"/>
              </a:spcBef>
              <a:spcAft>
                <a:spcPts val="0"/>
              </a:spcAft>
              <a:buClr>
                <a:schemeClr val="lt1"/>
              </a:buClr>
              <a:buSzPts val="2400"/>
              <a:buNone/>
              <a:defRPr sz="2400">
                <a:solidFill>
                  <a:schemeClr val="lt1"/>
                </a:solidFill>
              </a:defRPr>
            </a:lvl3pPr>
            <a:lvl4pPr lvl="3" algn="l">
              <a:lnSpc>
                <a:spcPct val="115000"/>
              </a:lnSpc>
              <a:spcBef>
                <a:spcPts val="0"/>
              </a:spcBef>
              <a:spcAft>
                <a:spcPts val="0"/>
              </a:spcAft>
              <a:buClr>
                <a:schemeClr val="lt1"/>
              </a:buClr>
              <a:buSzPts val="2400"/>
              <a:buNone/>
              <a:defRPr sz="2400">
                <a:solidFill>
                  <a:schemeClr val="lt1"/>
                </a:solidFill>
              </a:defRPr>
            </a:lvl4pPr>
            <a:lvl5pPr lvl="4" algn="l">
              <a:lnSpc>
                <a:spcPct val="115000"/>
              </a:lnSpc>
              <a:spcBef>
                <a:spcPts val="0"/>
              </a:spcBef>
              <a:spcAft>
                <a:spcPts val="0"/>
              </a:spcAft>
              <a:buClr>
                <a:schemeClr val="lt1"/>
              </a:buClr>
              <a:buSzPts val="2400"/>
              <a:buNone/>
              <a:defRPr sz="2400">
                <a:solidFill>
                  <a:schemeClr val="lt1"/>
                </a:solidFill>
              </a:defRPr>
            </a:lvl5pPr>
            <a:lvl6pPr lvl="5" algn="l">
              <a:lnSpc>
                <a:spcPct val="115000"/>
              </a:lnSpc>
              <a:spcBef>
                <a:spcPts val="0"/>
              </a:spcBef>
              <a:spcAft>
                <a:spcPts val="0"/>
              </a:spcAft>
              <a:buClr>
                <a:schemeClr val="lt1"/>
              </a:buClr>
              <a:buSzPts val="2400"/>
              <a:buNone/>
              <a:defRPr sz="2400">
                <a:solidFill>
                  <a:schemeClr val="lt1"/>
                </a:solidFill>
              </a:defRPr>
            </a:lvl6pPr>
            <a:lvl7pPr lvl="6" algn="l">
              <a:lnSpc>
                <a:spcPct val="115000"/>
              </a:lnSpc>
              <a:spcBef>
                <a:spcPts val="0"/>
              </a:spcBef>
              <a:spcAft>
                <a:spcPts val="0"/>
              </a:spcAft>
              <a:buClr>
                <a:schemeClr val="lt1"/>
              </a:buClr>
              <a:buSzPts val="2400"/>
              <a:buNone/>
              <a:defRPr sz="2400">
                <a:solidFill>
                  <a:schemeClr val="lt1"/>
                </a:solidFill>
              </a:defRPr>
            </a:lvl7pPr>
            <a:lvl8pPr lvl="7" algn="l">
              <a:lnSpc>
                <a:spcPct val="115000"/>
              </a:lnSpc>
              <a:spcBef>
                <a:spcPts val="0"/>
              </a:spcBef>
              <a:spcAft>
                <a:spcPts val="0"/>
              </a:spcAft>
              <a:buClr>
                <a:schemeClr val="lt1"/>
              </a:buClr>
              <a:buSzPts val="2400"/>
              <a:buNone/>
              <a:defRPr sz="2400">
                <a:solidFill>
                  <a:schemeClr val="lt1"/>
                </a:solidFill>
              </a:defRPr>
            </a:lvl8pPr>
            <a:lvl9pPr lvl="8" algn="l">
              <a:lnSpc>
                <a:spcPct val="115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 name="Shape 30"/>
        <p:cNvGrpSpPr/>
        <p:nvPr/>
      </p:nvGrpSpPr>
      <p:grpSpPr>
        <a:xfrm>
          <a:off x="0" y="0"/>
          <a:ext cx="0" cy="0"/>
          <a:chOff x="0" y="0"/>
          <a:chExt cx="0" cy="0"/>
        </a:xfrm>
      </p:grpSpPr>
      <p:pic>
        <p:nvPicPr>
          <p:cNvPr id="31" name="Google Shape;31;p23"/>
          <p:cNvPicPr preferRelativeResize="0"/>
          <p:nvPr/>
        </p:nvPicPr>
        <p:blipFill rotWithShape="1">
          <a:blip r:embed="rId2">
            <a:alphaModFix/>
          </a:blip>
          <a:srcRect b="0" l="0" r="0" t="0"/>
          <a:stretch/>
        </p:blipFill>
        <p:spPr>
          <a:xfrm rot="600231">
            <a:off x="2583074" y="170874"/>
            <a:ext cx="3572601" cy="4109800"/>
          </a:xfrm>
          <a:prstGeom prst="rect">
            <a:avLst/>
          </a:prstGeom>
          <a:noFill/>
          <a:ln>
            <a:noFill/>
          </a:ln>
        </p:spPr>
      </p:pic>
      <p:sp>
        <p:nvSpPr>
          <p:cNvPr id="32" name="Google Shape;32;p23"/>
          <p:cNvSpPr txBox="1"/>
          <p:nvPr>
            <p:ph hasCustomPrompt="1" type="title"/>
          </p:nvPr>
        </p:nvSpPr>
        <p:spPr>
          <a:xfrm>
            <a:off x="311700" y="5147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3" name="Google Shape;33;p23"/>
          <p:cNvSpPr txBox="1"/>
          <p:nvPr>
            <p:ph idx="1" type="body"/>
          </p:nvPr>
        </p:nvSpPr>
        <p:spPr>
          <a:xfrm>
            <a:off x="311700" y="2881075"/>
            <a:ext cx="8520600" cy="1074900"/>
          </a:xfrm>
          <a:prstGeom prst="rect">
            <a:avLst/>
          </a:prstGeom>
          <a:noFill/>
          <a:ln>
            <a:noFill/>
          </a:ln>
        </p:spPr>
        <p:txBody>
          <a:bodyPr anchorCtr="0" anchor="t" bIns="91425" lIns="91425" spcFirstLastPara="1" rIns="91425" wrap="square" tIns="91425">
            <a:normAutofit/>
          </a:bodyPr>
          <a:lstStyle>
            <a:lvl1pPr indent="-342900" lvl="0" marL="457200" algn="ctr">
              <a:lnSpc>
                <a:spcPct val="150000"/>
              </a:lnSpc>
              <a:spcBef>
                <a:spcPts val="0"/>
              </a:spcBef>
              <a:spcAft>
                <a:spcPts val="0"/>
              </a:spcAft>
              <a:buSzPts val="1800"/>
              <a:buFont typeface="Josefin Sans"/>
              <a:buChar char="●"/>
              <a:defRPr>
                <a:latin typeface="Josefin Sans"/>
                <a:ea typeface="Josefin Sans"/>
                <a:cs typeface="Josefin Sans"/>
                <a:sym typeface="Josefin Sans"/>
              </a:defRPr>
            </a:lvl1pPr>
            <a:lvl2pPr indent="-317500" lvl="1" marL="9144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2pPr>
            <a:lvl3pPr indent="-317500" lvl="2" marL="13716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3pPr>
            <a:lvl4pPr indent="-317500" lvl="3" marL="18288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4pPr>
            <a:lvl5pPr indent="-317500" lvl="4" marL="22860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5pPr>
            <a:lvl6pPr indent="-317500" lvl="5" marL="27432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6pPr>
            <a:lvl7pPr indent="-317500" lvl="6" marL="32004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7pPr>
            <a:lvl8pPr indent="-317500" lvl="7" marL="36576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8pPr>
            <a:lvl9pPr indent="-317500" lvl="8" marL="4114800" algn="ctr">
              <a:lnSpc>
                <a:spcPct val="150000"/>
              </a:lnSpc>
              <a:spcBef>
                <a:spcPts val="0"/>
              </a:spcBef>
              <a:spcAft>
                <a:spcPts val="0"/>
              </a:spcAft>
              <a:buSzPts val="1400"/>
              <a:buFont typeface="Josefin Sans"/>
              <a:buChar char="■"/>
              <a:defRPr>
                <a:latin typeface="Josefin Sans"/>
                <a:ea typeface="Josefin Sans"/>
                <a:cs typeface="Josefin Sans"/>
                <a:sym typeface="Josefin Sans"/>
              </a:defRPr>
            </a:lvl9pPr>
          </a:lstStyle>
          <a:p/>
        </p:txBody>
      </p:sp>
      <p:sp>
        <p:nvSpPr>
          <p:cNvPr id="34" name="Google Shape;34;p23"/>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17"/>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50000"/>
              </a:lnSpc>
              <a:spcBef>
                <a:spcPts val="0"/>
              </a:spcBef>
              <a:spcAft>
                <a:spcPts val="0"/>
              </a:spcAft>
              <a:buSzPts val="1800"/>
              <a:buFont typeface="Josefin Sans"/>
              <a:buChar char="●"/>
              <a:defRPr>
                <a:latin typeface="Josefin Sans"/>
                <a:ea typeface="Josefin Sans"/>
                <a:cs typeface="Josefin Sans"/>
                <a:sym typeface="Josefin Sans"/>
              </a:defRPr>
            </a:lvl1pPr>
            <a:lvl2pPr indent="-317500" lvl="1" marL="9144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2pPr>
            <a:lvl3pPr indent="-317500" lvl="2" marL="13716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3pPr>
            <a:lvl4pPr indent="-317500" lvl="3" marL="18288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4pPr>
            <a:lvl5pPr indent="-317500" lvl="4" marL="22860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5pPr>
            <a:lvl6pPr indent="-317500" lvl="5" marL="27432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6pPr>
            <a:lvl7pPr indent="-317500" lvl="6" marL="32004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7pPr>
            <a:lvl8pPr indent="-317500" lvl="7" marL="36576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8pPr>
            <a:lvl9pPr indent="-317500" lvl="8" marL="41148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9pPr>
          </a:lstStyle>
          <a:p/>
        </p:txBody>
      </p:sp>
      <p:sp>
        <p:nvSpPr>
          <p:cNvPr id="38" name="Google Shape;38;p17"/>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b="0" l="0" r="0" t="0"/>
          <a:stretch/>
        </p:blipFill>
        <p:spPr>
          <a:xfrm>
            <a:off x="-40792" y="-15967"/>
            <a:ext cx="9200774" cy="5175425"/>
          </a:xfrm>
          <a:prstGeom prst="rect">
            <a:avLst/>
          </a:prstGeom>
          <a:noFill/>
          <a:ln>
            <a:noFill/>
          </a:ln>
        </p:spPr>
      </p:pic>
      <p:sp>
        <p:nvSpPr>
          <p:cNvPr id="41" name="Google Shape;41;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2" name="Google Shape;42;p16"/>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rgbClr val="243746"/>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T - 5 column image/content">
  <p:cSld name="ONE_COLUMN_TEXT_1">
    <p:spTree>
      <p:nvGrpSpPr>
        <p:cNvPr id="43" name="Shape 43"/>
        <p:cNvGrpSpPr/>
        <p:nvPr/>
      </p:nvGrpSpPr>
      <p:grpSpPr>
        <a:xfrm>
          <a:off x="0" y="0"/>
          <a:ext cx="0" cy="0"/>
          <a:chOff x="0" y="0"/>
          <a:chExt cx="0" cy="0"/>
        </a:xfrm>
      </p:grpSpPr>
      <p:sp>
        <p:nvSpPr>
          <p:cNvPr id="44" name="Google Shape;44;p22"/>
          <p:cNvSpPr/>
          <p:nvPr>
            <p:ph idx="2" type="pic"/>
          </p:nvPr>
        </p:nvSpPr>
        <p:spPr>
          <a:xfrm>
            <a:off x="0" y="-748500"/>
            <a:ext cx="9144000" cy="2420400"/>
          </a:xfrm>
          <a:prstGeom prst="roundRect">
            <a:avLst>
              <a:gd fmla="val 5056" name="adj"/>
            </a:avLst>
          </a:prstGeom>
          <a:noFill/>
          <a:ln>
            <a:noFill/>
          </a:ln>
        </p:spPr>
      </p:sp>
      <p:sp>
        <p:nvSpPr>
          <p:cNvPr id="45" name="Google Shape;45;p22"/>
          <p:cNvSpPr txBox="1"/>
          <p:nvPr>
            <p:ph type="title"/>
          </p:nvPr>
        </p:nvSpPr>
        <p:spPr>
          <a:xfrm>
            <a:off x="311700" y="1762525"/>
            <a:ext cx="8491500" cy="608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22"/>
          <p:cNvSpPr txBox="1"/>
          <p:nvPr>
            <p:ph idx="1" type="body"/>
          </p:nvPr>
        </p:nvSpPr>
        <p:spPr>
          <a:xfrm>
            <a:off x="341800" y="3645950"/>
            <a:ext cx="1500600" cy="873000"/>
          </a:xfrm>
          <a:prstGeom prst="rect">
            <a:avLst/>
          </a:prstGeom>
          <a:noFill/>
          <a:ln>
            <a:noFill/>
          </a:ln>
        </p:spPr>
        <p:txBody>
          <a:bodyPr anchorCtr="0" anchor="t" bIns="91425" lIns="91425" spcFirstLastPara="1" rIns="91425" wrap="square" tIns="91425">
            <a:normAutofit/>
          </a:bodyPr>
          <a:lstStyle>
            <a:lvl1pPr indent="-304800" lvl="0" marL="457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47" name="Google Shape;47;p22"/>
          <p:cNvSpPr txBox="1"/>
          <p:nvPr>
            <p:ph idx="12" type="sldNum"/>
          </p:nvPr>
        </p:nvSpPr>
        <p:spPr>
          <a:xfrm>
            <a:off x="8497700" y="4472038"/>
            <a:ext cx="341700" cy="2493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48" name="Google Shape;48;p22"/>
          <p:cNvSpPr/>
          <p:nvPr>
            <p:ph idx="3" type="pic"/>
          </p:nvPr>
        </p:nvSpPr>
        <p:spPr>
          <a:xfrm>
            <a:off x="341800" y="2461550"/>
            <a:ext cx="1500600" cy="1075500"/>
          </a:xfrm>
          <a:prstGeom prst="rect">
            <a:avLst/>
          </a:prstGeom>
          <a:noFill/>
          <a:ln>
            <a:noFill/>
          </a:ln>
        </p:spPr>
      </p:sp>
      <p:sp>
        <p:nvSpPr>
          <p:cNvPr id="49" name="Google Shape;49;p22"/>
          <p:cNvSpPr txBox="1"/>
          <p:nvPr>
            <p:ph idx="4" type="body"/>
          </p:nvPr>
        </p:nvSpPr>
        <p:spPr>
          <a:xfrm>
            <a:off x="2074725" y="3645950"/>
            <a:ext cx="1500600" cy="873000"/>
          </a:xfrm>
          <a:prstGeom prst="rect">
            <a:avLst/>
          </a:prstGeom>
          <a:noFill/>
          <a:ln>
            <a:noFill/>
          </a:ln>
        </p:spPr>
        <p:txBody>
          <a:bodyPr anchorCtr="0" anchor="t" bIns="91425" lIns="91425" spcFirstLastPara="1" rIns="91425" wrap="square" tIns="91425">
            <a:normAutofit/>
          </a:bodyPr>
          <a:lstStyle>
            <a:lvl1pPr indent="-304800" lvl="0" marL="457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0" name="Google Shape;50;p22"/>
          <p:cNvSpPr/>
          <p:nvPr>
            <p:ph idx="5" type="pic"/>
          </p:nvPr>
        </p:nvSpPr>
        <p:spPr>
          <a:xfrm>
            <a:off x="2074575" y="2461550"/>
            <a:ext cx="1500600" cy="1075500"/>
          </a:xfrm>
          <a:prstGeom prst="rect">
            <a:avLst/>
          </a:prstGeom>
          <a:noFill/>
          <a:ln>
            <a:noFill/>
          </a:ln>
        </p:spPr>
      </p:sp>
      <p:sp>
        <p:nvSpPr>
          <p:cNvPr id="51" name="Google Shape;51;p22"/>
          <p:cNvSpPr txBox="1"/>
          <p:nvPr>
            <p:ph idx="6" type="body"/>
          </p:nvPr>
        </p:nvSpPr>
        <p:spPr>
          <a:xfrm>
            <a:off x="3798875" y="3645950"/>
            <a:ext cx="1500600" cy="873000"/>
          </a:xfrm>
          <a:prstGeom prst="rect">
            <a:avLst/>
          </a:prstGeom>
          <a:noFill/>
          <a:ln>
            <a:noFill/>
          </a:ln>
        </p:spPr>
        <p:txBody>
          <a:bodyPr anchorCtr="0" anchor="t" bIns="91425" lIns="91425" spcFirstLastPara="1" rIns="91425" wrap="square" tIns="91425">
            <a:normAutofit/>
          </a:bodyPr>
          <a:lstStyle>
            <a:lvl1pPr indent="-304800" lvl="0" marL="457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2" name="Google Shape;52;p22"/>
          <p:cNvSpPr/>
          <p:nvPr>
            <p:ph idx="7" type="pic"/>
          </p:nvPr>
        </p:nvSpPr>
        <p:spPr>
          <a:xfrm>
            <a:off x="3799025" y="2461550"/>
            <a:ext cx="1500600" cy="1075500"/>
          </a:xfrm>
          <a:prstGeom prst="rect">
            <a:avLst/>
          </a:prstGeom>
          <a:noFill/>
          <a:ln>
            <a:noFill/>
          </a:ln>
        </p:spPr>
      </p:sp>
      <p:sp>
        <p:nvSpPr>
          <p:cNvPr id="53" name="Google Shape;53;p22"/>
          <p:cNvSpPr txBox="1"/>
          <p:nvPr>
            <p:ph idx="8" type="body"/>
          </p:nvPr>
        </p:nvSpPr>
        <p:spPr>
          <a:xfrm>
            <a:off x="5523475" y="3645950"/>
            <a:ext cx="1500600" cy="873000"/>
          </a:xfrm>
          <a:prstGeom prst="rect">
            <a:avLst/>
          </a:prstGeom>
          <a:noFill/>
          <a:ln>
            <a:noFill/>
          </a:ln>
        </p:spPr>
        <p:txBody>
          <a:bodyPr anchorCtr="0" anchor="t" bIns="91425" lIns="91425" spcFirstLastPara="1" rIns="91425" wrap="square" tIns="91425">
            <a:normAutofit/>
          </a:bodyPr>
          <a:lstStyle>
            <a:lvl1pPr indent="-304800" lvl="0" marL="457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4" name="Google Shape;54;p22"/>
          <p:cNvSpPr/>
          <p:nvPr>
            <p:ph idx="9" type="pic"/>
          </p:nvPr>
        </p:nvSpPr>
        <p:spPr>
          <a:xfrm>
            <a:off x="5523475" y="2461550"/>
            <a:ext cx="1500600" cy="1075500"/>
          </a:xfrm>
          <a:prstGeom prst="rect">
            <a:avLst/>
          </a:prstGeom>
          <a:noFill/>
          <a:ln>
            <a:noFill/>
          </a:ln>
        </p:spPr>
      </p:sp>
      <p:sp>
        <p:nvSpPr>
          <p:cNvPr id="55" name="Google Shape;55;p22"/>
          <p:cNvSpPr txBox="1"/>
          <p:nvPr>
            <p:ph idx="13" type="body"/>
          </p:nvPr>
        </p:nvSpPr>
        <p:spPr>
          <a:xfrm>
            <a:off x="7247925" y="3645950"/>
            <a:ext cx="1500600" cy="873000"/>
          </a:xfrm>
          <a:prstGeom prst="rect">
            <a:avLst/>
          </a:prstGeom>
          <a:noFill/>
          <a:ln>
            <a:noFill/>
          </a:ln>
        </p:spPr>
        <p:txBody>
          <a:bodyPr anchorCtr="0" anchor="t" bIns="91425" lIns="91425" spcFirstLastPara="1" rIns="91425" wrap="square" tIns="91425">
            <a:normAutofit/>
          </a:bodyPr>
          <a:lstStyle>
            <a:lvl1pPr indent="-304800" lvl="0" marL="457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1pPr>
            <a:lvl2pPr indent="-304800" lvl="1" marL="914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2pPr>
            <a:lvl3pPr indent="-304800" lvl="2" marL="1371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3pPr>
            <a:lvl4pPr indent="-304800" lvl="3" marL="1828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4pPr>
            <a:lvl5pPr indent="-304800" lvl="4" marL="22860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5pPr>
            <a:lvl6pPr indent="-304800" lvl="5" marL="27432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6pPr>
            <a:lvl7pPr indent="-304800" lvl="6" marL="32004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7pPr>
            <a:lvl8pPr indent="-304800" lvl="7" marL="36576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8pPr>
            <a:lvl9pPr indent="-304800" lvl="8" marL="4114800" algn="ctr">
              <a:lnSpc>
                <a:spcPct val="115000"/>
              </a:lnSpc>
              <a:spcBef>
                <a:spcPts val="0"/>
              </a:spcBef>
              <a:spcAft>
                <a:spcPts val="0"/>
              </a:spcAft>
              <a:buSzPts val="1200"/>
              <a:buFont typeface="Josefin Sans"/>
              <a:buChar char="■"/>
              <a:defRPr sz="1200">
                <a:latin typeface="Josefin Sans"/>
                <a:ea typeface="Josefin Sans"/>
                <a:cs typeface="Josefin Sans"/>
                <a:sym typeface="Josefin Sans"/>
              </a:defRPr>
            </a:lvl9pPr>
          </a:lstStyle>
          <a:p/>
        </p:txBody>
      </p:sp>
      <p:sp>
        <p:nvSpPr>
          <p:cNvPr id="56" name="Google Shape;56;p22"/>
          <p:cNvSpPr/>
          <p:nvPr>
            <p:ph idx="14" type="pic"/>
          </p:nvPr>
        </p:nvSpPr>
        <p:spPr>
          <a:xfrm>
            <a:off x="7247925" y="2461550"/>
            <a:ext cx="1500600" cy="1075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ure content L - Title, body R">
  <p:cSld name="SECTION_TITLE_AND_DESCRIPTION_1">
    <p:spTree>
      <p:nvGrpSpPr>
        <p:cNvPr id="57" name="Shape 57"/>
        <p:cNvGrpSpPr/>
        <p:nvPr/>
      </p:nvGrpSpPr>
      <p:grpSpPr>
        <a:xfrm>
          <a:off x="0" y="0"/>
          <a:ext cx="0" cy="0"/>
          <a:chOff x="0" y="0"/>
          <a:chExt cx="0" cy="0"/>
        </a:xfrm>
      </p:grpSpPr>
      <p:pic>
        <p:nvPicPr>
          <p:cNvPr id="58" name="Google Shape;58;p19"/>
          <p:cNvPicPr preferRelativeResize="0"/>
          <p:nvPr/>
        </p:nvPicPr>
        <p:blipFill rotWithShape="1">
          <a:blip r:embed="rId2">
            <a:alphaModFix/>
          </a:blip>
          <a:srcRect b="0" l="0" r="51037" t="0"/>
          <a:stretch/>
        </p:blipFill>
        <p:spPr>
          <a:xfrm>
            <a:off x="-40802" y="-15975"/>
            <a:ext cx="4505002" cy="5175425"/>
          </a:xfrm>
          <a:prstGeom prst="rect">
            <a:avLst/>
          </a:prstGeom>
          <a:noFill/>
          <a:ln>
            <a:noFill/>
          </a:ln>
        </p:spPr>
      </p:pic>
      <p:sp>
        <p:nvSpPr>
          <p:cNvPr id="59" name="Google Shape;59;p19"/>
          <p:cNvSpPr txBox="1"/>
          <p:nvPr>
            <p:ph type="title"/>
          </p:nvPr>
        </p:nvSpPr>
        <p:spPr>
          <a:xfrm>
            <a:off x="4758775"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0" name="Google Shape;60;p19"/>
          <p:cNvSpPr txBox="1"/>
          <p:nvPr>
            <p:ph idx="1" type="subTitle"/>
          </p:nvPr>
        </p:nvSpPr>
        <p:spPr>
          <a:xfrm>
            <a:off x="4758775"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Josefin Sans"/>
              <a:buNone/>
              <a:defRPr sz="2100">
                <a:latin typeface="Josefin Sans"/>
                <a:ea typeface="Josefin Sans"/>
                <a:cs typeface="Josefin Sans"/>
                <a:sym typeface="Josefi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19"/>
          <p:cNvSpPr txBox="1"/>
          <p:nvPr>
            <p:ph idx="2" type="body"/>
          </p:nvPr>
        </p:nvSpPr>
        <p:spPr>
          <a:xfrm>
            <a:off x="243725" y="1825650"/>
            <a:ext cx="3966000" cy="2593500"/>
          </a:xfrm>
          <a:prstGeom prst="rect">
            <a:avLst/>
          </a:prstGeom>
          <a:noFill/>
          <a:ln>
            <a:noFill/>
          </a:ln>
        </p:spPr>
        <p:txBody>
          <a:bodyPr anchorCtr="0" anchor="ctr" bIns="91425" lIns="91425" spcFirstLastPara="1" rIns="91425" wrap="square" tIns="91425">
            <a:normAutofit/>
          </a:bodyPr>
          <a:lstStyle>
            <a:lvl1pPr indent="-342900" lvl="0" marL="457200" algn="l">
              <a:lnSpc>
                <a:spcPct val="150000"/>
              </a:lnSpc>
              <a:spcBef>
                <a:spcPts val="0"/>
              </a:spcBef>
              <a:spcAft>
                <a:spcPts val="0"/>
              </a:spcAft>
              <a:buClr>
                <a:schemeClr val="lt1"/>
              </a:buClr>
              <a:buSzPts val="1800"/>
              <a:buFont typeface="Josefin Sans"/>
              <a:buChar char="●"/>
              <a:defRPr>
                <a:solidFill>
                  <a:schemeClr val="lt1"/>
                </a:solidFill>
                <a:latin typeface="Josefin Sans"/>
                <a:ea typeface="Josefin Sans"/>
                <a:cs typeface="Josefin Sans"/>
                <a:sym typeface="Josefin Sans"/>
              </a:defRPr>
            </a:lvl1pPr>
            <a:lvl2pPr indent="-317500" lvl="1" marL="9144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2pPr>
            <a:lvl3pPr indent="-317500" lvl="2" marL="13716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3pPr>
            <a:lvl4pPr indent="-317500" lvl="3" marL="18288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4pPr>
            <a:lvl5pPr indent="-317500" lvl="4" marL="22860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5pPr>
            <a:lvl6pPr indent="-317500" lvl="5" marL="27432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6pPr>
            <a:lvl7pPr indent="-317500" lvl="6" marL="32004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7pPr>
            <a:lvl8pPr indent="-317500" lvl="7" marL="36576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8pPr>
            <a:lvl9pPr indent="-317500" lvl="8" marL="4114800" algn="l">
              <a:lnSpc>
                <a:spcPct val="150000"/>
              </a:lnSpc>
              <a:spcBef>
                <a:spcPts val="0"/>
              </a:spcBef>
              <a:spcAft>
                <a:spcPts val="0"/>
              </a:spcAft>
              <a:buClr>
                <a:schemeClr val="lt1"/>
              </a:buClr>
              <a:buSzPts val="1400"/>
              <a:buFont typeface="Josefin Sans"/>
              <a:buChar char="■"/>
              <a:defRPr>
                <a:solidFill>
                  <a:schemeClr val="lt1"/>
                </a:solidFill>
                <a:latin typeface="Josefin Sans"/>
                <a:ea typeface="Josefin Sans"/>
                <a:cs typeface="Josefin Sans"/>
                <a:sym typeface="Josefin Sans"/>
              </a:defRPr>
            </a:lvl9pPr>
          </a:lstStyle>
          <a:p/>
        </p:txBody>
      </p:sp>
      <p:sp>
        <p:nvSpPr>
          <p:cNvPr id="62" name="Google Shape;62;p19"/>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63" name="Google Shape;63;p19"/>
          <p:cNvSpPr txBox="1"/>
          <p:nvPr>
            <p:ph idx="3" type="subTitle"/>
          </p:nvPr>
        </p:nvSpPr>
        <p:spPr>
          <a:xfrm>
            <a:off x="243700" y="366800"/>
            <a:ext cx="3966000" cy="11505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400"/>
              <a:buNone/>
              <a:defRPr sz="2400">
                <a:solidFill>
                  <a:schemeClr val="lt1"/>
                </a:solidFill>
              </a:defRPr>
            </a:lvl1pPr>
            <a:lvl2pPr lvl="1" algn="l">
              <a:lnSpc>
                <a:spcPct val="115000"/>
              </a:lnSpc>
              <a:spcBef>
                <a:spcPts val="0"/>
              </a:spcBef>
              <a:spcAft>
                <a:spcPts val="0"/>
              </a:spcAft>
              <a:buClr>
                <a:schemeClr val="lt1"/>
              </a:buClr>
              <a:buSzPts val="2400"/>
              <a:buNone/>
              <a:defRPr sz="2400">
                <a:solidFill>
                  <a:schemeClr val="lt1"/>
                </a:solidFill>
              </a:defRPr>
            </a:lvl2pPr>
            <a:lvl3pPr lvl="2" algn="l">
              <a:lnSpc>
                <a:spcPct val="115000"/>
              </a:lnSpc>
              <a:spcBef>
                <a:spcPts val="0"/>
              </a:spcBef>
              <a:spcAft>
                <a:spcPts val="0"/>
              </a:spcAft>
              <a:buClr>
                <a:schemeClr val="lt1"/>
              </a:buClr>
              <a:buSzPts val="2400"/>
              <a:buNone/>
              <a:defRPr sz="2400">
                <a:solidFill>
                  <a:schemeClr val="lt1"/>
                </a:solidFill>
              </a:defRPr>
            </a:lvl3pPr>
            <a:lvl4pPr lvl="3" algn="l">
              <a:lnSpc>
                <a:spcPct val="115000"/>
              </a:lnSpc>
              <a:spcBef>
                <a:spcPts val="0"/>
              </a:spcBef>
              <a:spcAft>
                <a:spcPts val="0"/>
              </a:spcAft>
              <a:buClr>
                <a:schemeClr val="lt1"/>
              </a:buClr>
              <a:buSzPts val="2400"/>
              <a:buNone/>
              <a:defRPr sz="2400">
                <a:solidFill>
                  <a:schemeClr val="lt1"/>
                </a:solidFill>
              </a:defRPr>
            </a:lvl4pPr>
            <a:lvl5pPr lvl="4" algn="l">
              <a:lnSpc>
                <a:spcPct val="115000"/>
              </a:lnSpc>
              <a:spcBef>
                <a:spcPts val="0"/>
              </a:spcBef>
              <a:spcAft>
                <a:spcPts val="0"/>
              </a:spcAft>
              <a:buClr>
                <a:schemeClr val="lt1"/>
              </a:buClr>
              <a:buSzPts val="2400"/>
              <a:buNone/>
              <a:defRPr sz="2400">
                <a:solidFill>
                  <a:schemeClr val="lt1"/>
                </a:solidFill>
              </a:defRPr>
            </a:lvl5pPr>
            <a:lvl6pPr lvl="5" algn="l">
              <a:lnSpc>
                <a:spcPct val="115000"/>
              </a:lnSpc>
              <a:spcBef>
                <a:spcPts val="0"/>
              </a:spcBef>
              <a:spcAft>
                <a:spcPts val="0"/>
              </a:spcAft>
              <a:buClr>
                <a:schemeClr val="lt1"/>
              </a:buClr>
              <a:buSzPts val="2400"/>
              <a:buNone/>
              <a:defRPr sz="2400">
                <a:solidFill>
                  <a:schemeClr val="lt1"/>
                </a:solidFill>
              </a:defRPr>
            </a:lvl6pPr>
            <a:lvl7pPr lvl="6" algn="l">
              <a:lnSpc>
                <a:spcPct val="115000"/>
              </a:lnSpc>
              <a:spcBef>
                <a:spcPts val="0"/>
              </a:spcBef>
              <a:spcAft>
                <a:spcPts val="0"/>
              </a:spcAft>
              <a:buClr>
                <a:schemeClr val="lt1"/>
              </a:buClr>
              <a:buSzPts val="2400"/>
              <a:buNone/>
              <a:defRPr sz="2400">
                <a:solidFill>
                  <a:schemeClr val="lt1"/>
                </a:solidFill>
              </a:defRPr>
            </a:lvl7pPr>
            <a:lvl8pPr lvl="7" algn="l">
              <a:lnSpc>
                <a:spcPct val="115000"/>
              </a:lnSpc>
              <a:spcBef>
                <a:spcPts val="0"/>
              </a:spcBef>
              <a:spcAft>
                <a:spcPts val="0"/>
              </a:spcAft>
              <a:buClr>
                <a:schemeClr val="lt1"/>
              </a:buClr>
              <a:buSzPts val="2400"/>
              <a:buNone/>
              <a:defRPr sz="2400">
                <a:solidFill>
                  <a:schemeClr val="lt1"/>
                </a:solidFill>
              </a:defRPr>
            </a:lvl8pPr>
            <a:lvl9pPr lvl="8" algn="l">
              <a:lnSpc>
                <a:spcPct val="115000"/>
              </a:lnSpc>
              <a:spcBef>
                <a:spcPts val="0"/>
              </a:spcBef>
              <a:spcAft>
                <a:spcPts val="0"/>
              </a:spcAft>
              <a:buClr>
                <a:schemeClr val="lt1"/>
              </a:buClr>
              <a:buSzPts val="2400"/>
              <a:buNone/>
              <a:defRPr sz="24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imageR">
  <p:cSld name="TITLE_AND_BODY_1">
    <p:spTree>
      <p:nvGrpSpPr>
        <p:cNvPr id="64" name="Shape 64"/>
        <p:cNvGrpSpPr/>
        <p:nvPr/>
      </p:nvGrpSpPr>
      <p:grpSpPr>
        <a:xfrm>
          <a:off x="0" y="0"/>
          <a:ext cx="0" cy="0"/>
          <a:chOff x="0" y="0"/>
          <a:chExt cx="0" cy="0"/>
        </a:xfrm>
      </p:grpSpPr>
      <p:sp>
        <p:nvSpPr>
          <p:cNvPr id="65" name="Google Shape;65;p26"/>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50000"/>
              </a:lnSpc>
              <a:spcBef>
                <a:spcPts val="0"/>
              </a:spcBef>
              <a:spcAft>
                <a:spcPts val="0"/>
              </a:spcAft>
              <a:buSzPts val="1800"/>
              <a:buFont typeface="Josefin Sans"/>
              <a:buChar char="●"/>
              <a:defRPr>
                <a:latin typeface="Josefin Sans"/>
                <a:ea typeface="Josefin Sans"/>
                <a:cs typeface="Josefin Sans"/>
                <a:sym typeface="Josefin Sans"/>
              </a:defRPr>
            </a:lvl1pPr>
            <a:lvl2pPr indent="-317500" lvl="1" marL="9144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2pPr>
            <a:lvl3pPr indent="-317500" lvl="2" marL="13716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3pPr>
            <a:lvl4pPr indent="-317500" lvl="3" marL="18288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4pPr>
            <a:lvl5pPr indent="-317500" lvl="4" marL="22860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5pPr>
            <a:lvl6pPr indent="-317500" lvl="5" marL="27432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6pPr>
            <a:lvl7pPr indent="-317500" lvl="6" marL="32004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7pPr>
            <a:lvl8pPr indent="-317500" lvl="7" marL="36576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8pPr>
            <a:lvl9pPr indent="-317500" lvl="8" marL="4114800" algn="l">
              <a:lnSpc>
                <a:spcPct val="150000"/>
              </a:lnSpc>
              <a:spcBef>
                <a:spcPts val="0"/>
              </a:spcBef>
              <a:spcAft>
                <a:spcPts val="0"/>
              </a:spcAft>
              <a:buSzPts val="1400"/>
              <a:buFont typeface="Josefin Sans"/>
              <a:buChar char="■"/>
              <a:defRPr>
                <a:latin typeface="Josefin Sans"/>
                <a:ea typeface="Josefin Sans"/>
                <a:cs typeface="Josefin Sans"/>
                <a:sym typeface="Josefin Sans"/>
              </a:defRPr>
            </a:lvl9pPr>
          </a:lstStyle>
          <a:p/>
        </p:txBody>
      </p:sp>
      <p:sp>
        <p:nvSpPr>
          <p:cNvPr id="67" name="Google Shape;67;p26"/>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68" name="Google Shape;68;p26"/>
          <p:cNvSpPr/>
          <p:nvPr>
            <p:ph idx="2" type="pic"/>
          </p:nvPr>
        </p:nvSpPr>
        <p:spPr>
          <a:xfrm>
            <a:off x="4924500" y="1152475"/>
            <a:ext cx="3915000" cy="3222300"/>
          </a:xfrm>
          <a:prstGeom prst="roundRect">
            <a:avLst>
              <a:gd fmla="val 10315" name="adj"/>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4"/>
          <p:cNvPicPr preferRelativeResize="0"/>
          <p:nvPr/>
        </p:nvPicPr>
        <p:blipFill rotWithShape="1">
          <a:blip r:embed="rId1">
            <a:alphaModFix/>
          </a:blip>
          <a:srcRect b="0" l="0" r="0" t="0"/>
          <a:stretch/>
        </p:blipFill>
        <p:spPr>
          <a:xfrm>
            <a:off x="0" y="4663633"/>
            <a:ext cx="8839200" cy="495834"/>
          </a:xfrm>
          <a:prstGeom prst="rect">
            <a:avLst/>
          </a:prstGeom>
          <a:noFill/>
          <a:ln>
            <a:noFill/>
          </a:ln>
        </p:spPr>
      </p:pic>
      <p:sp>
        <p:nvSpPr>
          <p:cNvPr id="7" name="Google Shape;7;p14"/>
          <p:cNvSpPr txBox="1"/>
          <p:nvPr>
            <p:ph type="title"/>
          </p:nvPr>
        </p:nvSpPr>
        <p:spPr>
          <a:xfrm>
            <a:off x="311700" y="2456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CB4E5"/>
              </a:buClr>
              <a:buSzPts val="2800"/>
              <a:buFont typeface="Josefin Sans SemiBold"/>
              <a:buNone/>
              <a:defRPr b="0" i="0" sz="2800" u="none" cap="none" strike="noStrike">
                <a:solidFill>
                  <a:srgbClr val="3CB4E5"/>
                </a:solidFill>
                <a:latin typeface="Josefin Sans SemiBold"/>
                <a:ea typeface="Josefin Sans SemiBold"/>
                <a:cs typeface="Josefin Sans SemiBold"/>
                <a:sym typeface="Josefin Sans SemiBold"/>
              </a:defRPr>
            </a:lvl1pPr>
            <a:lvl2pPr lvl="1"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2pPr>
            <a:lvl3pPr lvl="2"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3pPr>
            <a:lvl4pPr lvl="3"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4pPr>
            <a:lvl5pPr lvl="4"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5pPr>
            <a:lvl6pPr lvl="5"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6pPr>
            <a:lvl7pPr lvl="6"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7pPr>
            <a:lvl8pPr lvl="7"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8pPr>
            <a:lvl9pPr lvl="8" marR="0" rtl="0" algn="l">
              <a:lnSpc>
                <a:spcPct val="100000"/>
              </a:lnSpc>
              <a:spcBef>
                <a:spcPts val="0"/>
              </a:spcBef>
              <a:spcAft>
                <a:spcPts val="0"/>
              </a:spcAft>
              <a:buClr>
                <a:schemeClr val="dk1"/>
              </a:buClr>
              <a:buSzPts val="2800"/>
              <a:buFont typeface="Josefin Sans SemiBold"/>
              <a:buNone/>
              <a:defRPr b="0" i="0" sz="2800" u="none" cap="none" strike="noStrike">
                <a:solidFill>
                  <a:schemeClr val="dk1"/>
                </a:solidFill>
                <a:latin typeface="Josefin Sans SemiBold"/>
                <a:ea typeface="Josefin Sans SemiBold"/>
                <a:cs typeface="Josefin Sans SemiBold"/>
                <a:sym typeface="Josefin Sans SemiBold"/>
              </a:defRPr>
            </a:lvl9pPr>
          </a:lstStyle>
          <a:p/>
        </p:txBody>
      </p:sp>
      <p:sp>
        <p:nvSpPr>
          <p:cNvPr id="8" name="Google Shape;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50000"/>
              </a:lnSpc>
              <a:spcBef>
                <a:spcPts val="0"/>
              </a:spcBef>
              <a:spcAft>
                <a:spcPts val="0"/>
              </a:spcAft>
              <a:buClr>
                <a:srgbClr val="3CB4E5"/>
              </a:buClr>
              <a:buSzPts val="1800"/>
              <a:buFont typeface="Josefin Sans"/>
              <a:buChar char="●"/>
              <a:defRPr b="0" i="0" sz="1800" u="none" cap="none" strike="noStrike">
                <a:solidFill>
                  <a:srgbClr val="243746"/>
                </a:solidFill>
                <a:latin typeface="Josefin Sans"/>
                <a:ea typeface="Josefin Sans"/>
                <a:cs typeface="Josefin Sans"/>
                <a:sym typeface="Josefin Sans"/>
              </a:defRPr>
            </a:lvl1pPr>
            <a:lvl2pPr indent="-317500" lvl="1" marL="9144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2pPr>
            <a:lvl3pPr indent="-317500" lvl="2" marL="13716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3pPr>
            <a:lvl4pPr indent="-317500" lvl="3" marL="18288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4pPr>
            <a:lvl5pPr indent="-317500" lvl="4" marL="22860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5pPr>
            <a:lvl6pPr indent="-317500" lvl="5" marL="27432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6pPr>
            <a:lvl7pPr indent="-317500" lvl="6" marL="32004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7pPr>
            <a:lvl8pPr indent="-317500" lvl="7" marL="36576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8pPr>
            <a:lvl9pPr indent="-317500" lvl="8" marL="4114800" marR="0" rtl="0" algn="l">
              <a:lnSpc>
                <a:spcPct val="150000"/>
              </a:lnSpc>
              <a:spcBef>
                <a:spcPts val="0"/>
              </a:spcBef>
              <a:spcAft>
                <a:spcPts val="0"/>
              </a:spcAft>
              <a:buClr>
                <a:srgbClr val="3CB4E5"/>
              </a:buClr>
              <a:buSzPts val="1400"/>
              <a:buFont typeface="Josefin Sans"/>
              <a:buChar char="■"/>
              <a:defRPr b="0" i="0" sz="1400" u="none" cap="none" strike="noStrike">
                <a:solidFill>
                  <a:srgbClr val="243746"/>
                </a:solidFill>
                <a:latin typeface="Josefin Sans"/>
                <a:ea typeface="Josefin Sans"/>
                <a:cs typeface="Josefin Sans"/>
                <a:sym typeface="Josefin Sans"/>
              </a:defRPr>
            </a:lvl9pPr>
          </a:lstStyle>
          <a:p/>
        </p:txBody>
      </p:sp>
      <p:sp>
        <p:nvSpPr>
          <p:cNvPr id="9" name="Google Shape;9;p14"/>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lvl1pPr indent="0" lvl="0"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1pPr>
            <a:lvl2pPr indent="0" lvl="1"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2pPr>
            <a:lvl3pPr indent="0" lvl="2"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3pPr>
            <a:lvl4pPr indent="0" lvl="3"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4pPr>
            <a:lvl5pPr indent="0" lvl="4"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5pPr>
            <a:lvl6pPr indent="0" lvl="5"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6pPr>
            <a:lvl7pPr indent="0" lvl="6"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7pPr>
            <a:lvl8pPr indent="0" lvl="7"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8pPr>
            <a:lvl9pPr indent="0" lvl="8" marL="0" marR="0" rtl="0" algn="ctr">
              <a:lnSpc>
                <a:spcPct val="80000"/>
              </a:lnSpc>
              <a:spcBef>
                <a:spcPts val="0"/>
              </a:spcBef>
              <a:spcAft>
                <a:spcPts val="0"/>
              </a:spcAft>
              <a:buClr>
                <a:srgbClr val="000000"/>
              </a:buClr>
              <a:buSzPts val="900"/>
              <a:buFont typeface="Arial"/>
              <a:buNone/>
              <a:defRPr b="0" i="0" sz="900" u="none" cap="none" strike="noStrike">
                <a:solidFill>
                  <a:schemeClr val="lt1"/>
                </a:solidFill>
                <a:latin typeface="Josefin Sans"/>
                <a:ea typeface="Josefin Sans"/>
                <a:cs typeface="Josefin Sans"/>
                <a:sym typeface="Josefin Sans"/>
              </a:defRPr>
            </a:lvl9pPr>
          </a:lstStyle>
          <a:p>
            <a:pPr indent="0" lvl="0" marL="0" rtl="0" algn="ctr">
              <a:spcBef>
                <a:spcPts val="0"/>
              </a:spcBef>
              <a:spcAft>
                <a:spcPts val="0"/>
              </a:spcAft>
              <a:buNone/>
            </a:pPr>
            <a:fld id="{00000000-1234-1234-1234-123412341234}" type="slidenum">
              <a:rPr lang="en"/>
              <a:t>‹#›</a:t>
            </a:fld>
            <a:endParaRPr/>
          </a:p>
        </p:txBody>
      </p:sp>
      <p:sp>
        <p:nvSpPr>
          <p:cNvPr id="10" name="Google Shape;10;p14"/>
          <p:cNvSpPr txBox="1"/>
          <p:nvPr/>
        </p:nvSpPr>
        <p:spPr>
          <a:xfrm>
            <a:off x="311700" y="4783225"/>
            <a:ext cx="3574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Josefin Sans"/>
                <a:ea typeface="Josefin Sans"/>
                <a:cs typeface="Josefin Sans"/>
                <a:sym typeface="Josefin Sans"/>
              </a:rPr>
              <a:t>©2022 TENNESSEE KIDS BELONG</a:t>
            </a:r>
            <a:endParaRPr b="0" i="0" sz="900" u="none" cap="none" strike="noStrike">
              <a:solidFill>
                <a:schemeClr val="lt1"/>
              </a:solidFill>
              <a:latin typeface="Josefin Sans"/>
              <a:ea typeface="Josefin Sans"/>
              <a:cs typeface="Josefin Sans"/>
              <a:sym typeface="Josefin Sans"/>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vimeo.com/amkidsbelong/review/581236474/7747c9219c"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_fYjFEgoNGY" TargetMode="Externa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
          <p:cNvSpPr txBox="1"/>
          <p:nvPr>
            <p:ph type="ctrTitle"/>
          </p:nvPr>
        </p:nvSpPr>
        <p:spPr>
          <a:xfrm>
            <a:off x="311700" y="1789825"/>
            <a:ext cx="4523700" cy="1396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 sz="8000"/>
              <a:t>WRAP </a:t>
            </a:r>
            <a:endParaRPr sz="8000"/>
          </a:p>
        </p:txBody>
      </p:sp>
      <p:sp>
        <p:nvSpPr>
          <p:cNvPr id="97" name="Google Shape;97;p1"/>
          <p:cNvSpPr txBox="1"/>
          <p:nvPr>
            <p:ph idx="1" type="subTitle"/>
          </p:nvPr>
        </p:nvSpPr>
        <p:spPr>
          <a:xfrm>
            <a:off x="311700" y="3223098"/>
            <a:ext cx="4523700" cy="12525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00000"/>
              </a:lnSpc>
              <a:spcBef>
                <a:spcPts val="0"/>
              </a:spcBef>
              <a:spcAft>
                <a:spcPts val="0"/>
              </a:spcAft>
              <a:buClr>
                <a:srgbClr val="000000"/>
              </a:buClr>
              <a:buSzPct val="100000"/>
              <a:buFont typeface="Arial"/>
              <a:buNone/>
            </a:pPr>
            <a:r>
              <a:rPr b="1" lang="en" sz="4000"/>
              <a:t>Volunteer Training</a:t>
            </a:r>
            <a:endParaRPr b="1" sz="4000"/>
          </a:p>
          <a:p>
            <a:pPr indent="0" lvl="0" marL="0" rtl="0" algn="l">
              <a:lnSpc>
                <a:spcPct val="100000"/>
              </a:lnSpc>
              <a:spcBef>
                <a:spcPts val="0"/>
              </a:spcBef>
              <a:spcAft>
                <a:spcPts val="0"/>
              </a:spcAft>
              <a:buSzPct val="100000"/>
              <a:buNone/>
            </a:pPr>
            <a:r>
              <a:t/>
            </a:r>
            <a:endParaRPr/>
          </a:p>
        </p:txBody>
      </p:sp>
      <p:sp>
        <p:nvSpPr>
          <p:cNvPr id="98" name="Google Shape;98;p1"/>
          <p:cNvSpPr txBox="1"/>
          <p:nvPr>
            <p:ph idx="12" type="sldNum"/>
          </p:nvPr>
        </p:nvSpPr>
        <p:spPr>
          <a:xfrm>
            <a:off x="8497700" y="4695541"/>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sp>
        <p:nvSpPr>
          <p:cNvPr id="99" name="Google Shape;99;p1"/>
          <p:cNvSpPr txBox="1"/>
          <p:nvPr/>
        </p:nvSpPr>
        <p:spPr>
          <a:xfrm>
            <a:off x="6761575" y="3839350"/>
            <a:ext cx="21969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Josefin Sans"/>
                <a:ea typeface="Josefin Sans"/>
                <a:cs typeface="Josefin Sans"/>
                <a:sym typeface="Josefin Sans"/>
              </a:rPr>
              <a:t>**Feel free to insert your  church or ministry logo here </a:t>
            </a:r>
            <a:endParaRPr b="0" i="0" sz="1800" u="none" cap="none" strike="noStrike">
              <a:solidFill>
                <a:srgbClr val="000000"/>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47afea8cab_0_500"/>
          <p:cNvSpPr txBox="1"/>
          <p:nvPr>
            <p:ph type="title"/>
          </p:nvPr>
        </p:nvSpPr>
        <p:spPr>
          <a:xfrm>
            <a:off x="341700" y="300975"/>
            <a:ext cx="4045200" cy="38790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4200"/>
              <a:buNone/>
            </a:pPr>
            <a:r>
              <a:rPr b="1" lang="en" sz="6000">
                <a:solidFill>
                  <a:schemeClr val="accent3"/>
                </a:solidFill>
                <a:latin typeface="Josefin Sans"/>
                <a:ea typeface="Josefin Sans"/>
                <a:cs typeface="Josefin Sans"/>
                <a:sym typeface="Josefin Sans"/>
              </a:rPr>
              <a:t>W</a:t>
            </a:r>
            <a:r>
              <a:rPr lang="en">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Words of Encouragement</a:t>
            </a:r>
            <a:endParaRPr sz="1800">
              <a:solidFill>
                <a:schemeClr val="accent3"/>
              </a:solidFill>
              <a:latin typeface="Josefin Sans Light"/>
              <a:ea typeface="Josefin Sans Light"/>
              <a:cs typeface="Josefin Sans Light"/>
              <a:sym typeface="Josefin Sans Light"/>
            </a:endParaRPr>
          </a:p>
          <a:p>
            <a:pPr indent="0" lvl="0" marL="0" rtl="0" algn="l">
              <a:lnSpc>
                <a:spcPct val="100000"/>
              </a:lnSpc>
              <a:spcBef>
                <a:spcPts val="0"/>
              </a:spcBef>
              <a:spcAft>
                <a:spcPts val="0"/>
              </a:spcAft>
              <a:buSzPts val="4200"/>
              <a:buNone/>
            </a:pPr>
            <a:r>
              <a:rPr lang="en" sz="6000">
                <a:solidFill>
                  <a:schemeClr val="accent3"/>
                </a:solidFill>
                <a:latin typeface="Josefin Sans Light"/>
                <a:ea typeface="Josefin Sans Light"/>
                <a:cs typeface="Josefin Sans Light"/>
                <a:sym typeface="Josefin Sans Light"/>
              </a:rPr>
              <a:t> </a:t>
            </a:r>
            <a:r>
              <a:rPr b="1" lang="en" sz="6000">
                <a:solidFill>
                  <a:schemeClr val="accent3"/>
                </a:solidFill>
                <a:latin typeface="Josefin Sans"/>
                <a:ea typeface="Josefin Sans"/>
                <a:cs typeface="Josefin Sans"/>
                <a:sym typeface="Josefin Sans"/>
              </a:rPr>
              <a:t>R</a:t>
            </a:r>
            <a:r>
              <a:rPr lang="en">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Respite/Relief Care</a:t>
            </a:r>
            <a:endParaRPr sz="1800">
              <a:solidFill>
                <a:schemeClr val="accent3"/>
              </a:solidFill>
              <a:latin typeface="Josefin Sans Light"/>
              <a:ea typeface="Josefin Sans Light"/>
              <a:cs typeface="Josefin Sans Light"/>
              <a:sym typeface="Josefin Sans Light"/>
            </a:endParaRPr>
          </a:p>
          <a:p>
            <a:pPr indent="0" lvl="0" marL="0" rtl="0" algn="l">
              <a:lnSpc>
                <a:spcPct val="100000"/>
              </a:lnSpc>
              <a:spcBef>
                <a:spcPts val="0"/>
              </a:spcBef>
              <a:spcAft>
                <a:spcPts val="0"/>
              </a:spcAft>
              <a:buSzPts val="4200"/>
              <a:buNone/>
            </a:pPr>
            <a:r>
              <a:rPr lang="en" sz="6000">
                <a:solidFill>
                  <a:schemeClr val="accent3"/>
                </a:solidFill>
                <a:latin typeface="Josefin Sans Light"/>
                <a:ea typeface="Josefin Sans Light"/>
                <a:cs typeface="Josefin Sans Light"/>
                <a:sym typeface="Josefin Sans Light"/>
              </a:rPr>
              <a:t> </a:t>
            </a:r>
            <a:r>
              <a:rPr b="1" lang="en" sz="6000">
                <a:solidFill>
                  <a:schemeClr val="accent3"/>
                </a:solidFill>
                <a:latin typeface="Josefin Sans"/>
                <a:ea typeface="Josefin Sans"/>
                <a:cs typeface="Josefin Sans"/>
                <a:sym typeface="Josefin Sans"/>
              </a:rPr>
              <a:t>A</a:t>
            </a:r>
            <a:r>
              <a:rPr lang="en">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Acts of Service</a:t>
            </a:r>
            <a:endParaRPr sz="1800">
              <a:solidFill>
                <a:schemeClr val="accent3"/>
              </a:solidFill>
              <a:latin typeface="Josefin Sans Light"/>
              <a:ea typeface="Josefin Sans Light"/>
              <a:cs typeface="Josefin Sans Light"/>
              <a:sym typeface="Josefin Sans Light"/>
            </a:endParaRPr>
          </a:p>
          <a:p>
            <a:pPr indent="0" lvl="0" marL="0" rtl="0" algn="l">
              <a:lnSpc>
                <a:spcPct val="100000"/>
              </a:lnSpc>
              <a:spcBef>
                <a:spcPts val="0"/>
              </a:spcBef>
              <a:spcAft>
                <a:spcPts val="0"/>
              </a:spcAft>
              <a:buSzPts val="4200"/>
              <a:buNone/>
            </a:pPr>
            <a:r>
              <a:rPr lang="en" sz="6000">
                <a:solidFill>
                  <a:schemeClr val="accent3"/>
                </a:solidFill>
                <a:latin typeface="Josefin Sans Light"/>
                <a:ea typeface="Josefin Sans Light"/>
                <a:cs typeface="Josefin Sans Light"/>
                <a:sym typeface="Josefin Sans Light"/>
              </a:rPr>
              <a:t> </a:t>
            </a:r>
            <a:r>
              <a:rPr b="1" lang="en" sz="6000">
                <a:solidFill>
                  <a:schemeClr val="accent3"/>
                </a:solidFill>
                <a:latin typeface="Josefin Sans"/>
                <a:ea typeface="Josefin Sans"/>
                <a:cs typeface="Josefin Sans"/>
                <a:sym typeface="Josefin Sans"/>
              </a:rPr>
              <a:t>P</a:t>
            </a:r>
            <a:r>
              <a:rPr lang="en">
                <a:solidFill>
                  <a:schemeClr val="accent3"/>
                </a:solidFill>
                <a:latin typeface="Josefin Sans Light"/>
                <a:ea typeface="Josefin Sans Light"/>
                <a:cs typeface="Josefin Sans Light"/>
                <a:sym typeface="Josefin Sans Light"/>
              </a:rPr>
              <a:t>- </a:t>
            </a:r>
            <a:r>
              <a:rPr lang="en" sz="1800">
                <a:solidFill>
                  <a:schemeClr val="accent3"/>
                </a:solidFill>
                <a:latin typeface="Josefin Sans Light"/>
                <a:ea typeface="Josefin Sans Light"/>
                <a:cs typeface="Josefin Sans Light"/>
                <a:sym typeface="Josefin Sans Light"/>
              </a:rPr>
              <a:t>Prayer</a:t>
            </a:r>
            <a:endParaRPr sz="1800">
              <a:solidFill>
                <a:schemeClr val="accent3"/>
              </a:solidFill>
              <a:latin typeface="Josefin Sans Light"/>
              <a:ea typeface="Josefin Sans Light"/>
              <a:cs typeface="Josefin Sans Light"/>
              <a:sym typeface="Josefin Sans Light"/>
            </a:endParaRPr>
          </a:p>
        </p:txBody>
      </p:sp>
      <p:sp>
        <p:nvSpPr>
          <p:cNvPr id="167" name="Google Shape;167;g147afea8cab_0_500"/>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168" name="Google Shape;168;g147afea8cab_0_500"/>
          <p:cNvSpPr txBox="1"/>
          <p:nvPr>
            <p:ph idx="3" type="subTitle"/>
          </p:nvPr>
        </p:nvSpPr>
        <p:spPr>
          <a:xfrm>
            <a:off x="4975150" y="557275"/>
            <a:ext cx="3966000" cy="3733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SzPts val="2400"/>
              <a:buNone/>
            </a:pPr>
            <a:r>
              <a:rPr lang="en" sz="3600"/>
              <a:t>There are four ways to serve on a WRAP Team</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763938785e_0_0"/>
          <p:cNvSpPr txBox="1"/>
          <p:nvPr>
            <p:ph idx="12" type="sldNum"/>
          </p:nvPr>
        </p:nvSpPr>
        <p:spPr>
          <a:xfrm>
            <a:off x="8497700" y="4663625"/>
            <a:ext cx="341700" cy="307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00"/>
              <a:buFont typeface="Arial"/>
              <a:buNone/>
            </a:pPr>
            <a:fld id="{00000000-1234-1234-1234-123412341234}" type="slidenum">
              <a:rPr lang="en"/>
              <a:t>‹#›</a:t>
            </a:fld>
            <a:endParaRPr/>
          </a:p>
        </p:txBody>
      </p:sp>
      <p:pic>
        <p:nvPicPr>
          <p:cNvPr id="174" name="Google Shape;174;g2763938785e_0_0"/>
          <p:cNvPicPr preferRelativeResize="0"/>
          <p:nvPr/>
        </p:nvPicPr>
        <p:blipFill>
          <a:blip r:embed="rId3">
            <a:alphaModFix/>
          </a:blip>
          <a:stretch>
            <a:fillRect/>
          </a:stretch>
        </p:blipFill>
        <p:spPr>
          <a:xfrm>
            <a:off x="632188" y="285150"/>
            <a:ext cx="7879624" cy="4463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4200527e4f_0_3"/>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180" name="Google Shape;180;g14200527e4f_0_3"/>
          <p:cNvSpPr txBox="1"/>
          <p:nvPr>
            <p:ph type="title"/>
          </p:nvPr>
        </p:nvSpPr>
        <p:spPr>
          <a:xfrm>
            <a:off x="311625" y="317325"/>
            <a:ext cx="2808000" cy="14775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sz="2800">
                <a:solidFill>
                  <a:schemeClr val="lt2"/>
                </a:solidFill>
                <a:latin typeface="Josefin Sans"/>
                <a:ea typeface="Josefin Sans"/>
                <a:cs typeface="Josefin Sans"/>
                <a:sym typeface="Josefin Sans"/>
              </a:rPr>
              <a:t>Words of Encouragement</a:t>
            </a:r>
            <a:endParaRPr sz="2800">
              <a:solidFill>
                <a:schemeClr val="lt2"/>
              </a:solidFill>
              <a:latin typeface="Josefin Sans"/>
              <a:ea typeface="Josefin Sans"/>
              <a:cs typeface="Josefin Sans"/>
              <a:sym typeface="Josefin Sans"/>
            </a:endParaRPr>
          </a:p>
          <a:p>
            <a:pPr indent="0" lvl="0" marL="0" rtl="0" algn="l">
              <a:lnSpc>
                <a:spcPct val="100000"/>
              </a:lnSpc>
              <a:spcBef>
                <a:spcPts val="0"/>
              </a:spcBef>
              <a:spcAft>
                <a:spcPts val="0"/>
              </a:spcAft>
              <a:buSzPts val="2400"/>
              <a:buNone/>
            </a:pPr>
            <a:r>
              <a:t/>
            </a:r>
            <a:endParaRPr sz="2800">
              <a:solidFill>
                <a:schemeClr val="lt2"/>
              </a:solidFill>
              <a:latin typeface="Josefin Sans"/>
              <a:ea typeface="Josefin Sans"/>
              <a:cs typeface="Josefin Sans"/>
              <a:sym typeface="Josefin Sans"/>
            </a:endParaRPr>
          </a:p>
        </p:txBody>
      </p:sp>
      <p:sp>
        <p:nvSpPr>
          <p:cNvPr id="181" name="Google Shape;181;g14200527e4f_0_3"/>
          <p:cNvSpPr txBox="1"/>
          <p:nvPr>
            <p:ph idx="1" type="body"/>
          </p:nvPr>
        </p:nvSpPr>
        <p:spPr>
          <a:xfrm>
            <a:off x="311625" y="1371600"/>
            <a:ext cx="3033900" cy="3079500"/>
          </a:xfrm>
          <a:prstGeom prst="rect">
            <a:avLst/>
          </a:prstGeom>
          <a:noFill/>
          <a:ln>
            <a:noFill/>
          </a:ln>
        </p:spPr>
        <p:txBody>
          <a:bodyPr anchorCtr="0" anchor="t" bIns="91425" lIns="91425" spcFirstLastPara="1" rIns="91425" wrap="square" tIns="91425">
            <a:normAutofit/>
          </a:bodyPr>
          <a:lstStyle/>
          <a:p>
            <a:pPr indent="-304800" lvl="0" marL="457200" rtl="0" algn="l">
              <a:lnSpc>
                <a:spcPct val="150000"/>
              </a:lnSpc>
              <a:spcBef>
                <a:spcPts val="0"/>
              </a:spcBef>
              <a:spcAft>
                <a:spcPts val="0"/>
              </a:spcAft>
              <a:buClr>
                <a:schemeClr val="lt2"/>
              </a:buClr>
              <a:buSzPts val="1200"/>
              <a:buChar char="➔"/>
            </a:pPr>
            <a:r>
              <a:rPr lang="en">
                <a:solidFill>
                  <a:schemeClr val="lt2"/>
                </a:solidFill>
              </a:rPr>
              <a:t>Can use emails, texts, cards/mail, phone calls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Bolsters the family during the good and hard times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Boldly share the truth in love - these families crave your support and encouragement</a:t>
            </a:r>
            <a:endParaRPr>
              <a:solidFill>
                <a:schemeClr val="lt2"/>
              </a:solidFill>
            </a:endParaRPr>
          </a:p>
          <a:p>
            <a:pPr indent="0" lvl="0" marL="0" rtl="0" algn="l">
              <a:lnSpc>
                <a:spcPct val="150000"/>
              </a:lnSpc>
              <a:spcBef>
                <a:spcPts val="0"/>
              </a:spcBef>
              <a:spcAft>
                <a:spcPts val="0"/>
              </a:spcAft>
              <a:buSzPts val="1200"/>
              <a:buNone/>
            </a:pPr>
            <a:r>
              <a:t/>
            </a:r>
            <a:endParaRPr/>
          </a:p>
        </p:txBody>
      </p:sp>
      <p:pic>
        <p:nvPicPr>
          <p:cNvPr id="182" name="Google Shape;182;g14200527e4f_0_3"/>
          <p:cNvPicPr preferRelativeResize="0"/>
          <p:nvPr>
            <p:ph idx="2" type="pic"/>
          </p:nvPr>
        </p:nvPicPr>
        <p:blipFill rotWithShape="1">
          <a:blip r:embed="rId3">
            <a:alphaModFix/>
          </a:blip>
          <a:srcRect b="0" l="3557" r="3557" t="0"/>
          <a:stretch/>
        </p:blipFill>
        <p:spPr>
          <a:xfrm>
            <a:off x="3524900" y="555600"/>
            <a:ext cx="5314500" cy="3819300"/>
          </a:xfrm>
          <a:prstGeom prst="roundRect">
            <a:avLst>
              <a:gd fmla="val 16667" name="adj"/>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47afea8cab_0_61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188" name="Google Shape;188;g147afea8cab_0_615"/>
          <p:cNvSpPr txBox="1"/>
          <p:nvPr>
            <p:ph type="title"/>
          </p:nvPr>
        </p:nvSpPr>
        <p:spPr>
          <a:xfrm>
            <a:off x="311700" y="362725"/>
            <a:ext cx="3449400" cy="9852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sz="2800">
                <a:solidFill>
                  <a:schemeClr val="lt2"/>
                </a:solidFill>
                <a:latin typeface="Josefin Sans"/>
                <a:ea typeface="Josefin Sans"/>
                <a:cs typeface="Josefin Sans"/>
                <a:sym typeface="Josefin Sans"/>
              </a:rPr>
              <a:t>Respite/Relief Care</a:t>
            </a:r>
            <a:endParaRPr sz="2800">
              <a:solidFill>
                <a:schemeClr val="lt2"/>
              </a:solidFill>
              <a:latin typeface="Josefin Sans"/>
              <a:ea typeface="Josefin Sans"/>
              <a:cs typeface="Josefin Sans"/>
              <a:sym typeface="Josefin Sans"/>
            </a:endParaRPr>
          </a:p>
          <a:p>
            <a:pPr indent="0" lvl="0" marL="0" rtl="0" algn="l">
              <a:lnSpc>
                <a:spcPct val="100000"/>
              </a:lnSpc>
              <a:spcBef>
                <a:spcPts val="0"/>
              </a:spcBef>
              <a:spcAft>
                <a:spcPts val="0"/>
              </a:spcAft>
              <a:buSzPts val="2400"/>
              <a:buNone/>
            </a:pPr>
            <a:r>
              <a:t/>
            </a:r>
            <a:endParaRPr/>
          </a:p>
        </p:txBody>
      </p:sp>
      <p:sp>
        <p:nvSpPr>
          <p:cNvPr id="189" name="Google Shape;189;g147afea8cab_0_615"/>
          <p:cNvSpPr txBox="1"/>
          <p:nvPr>
            <p:ph idx="1" type="body"/>
          </p:nvPr>
        </p:nvSpPr>
        <p:spPr>
          <a:xfrm>
            <a:off x="311700" y="1018000"/>
            <a:ext cx="2969700" cy="3304200"/>
          </a:xfrm>
          <a:prstGeom prst="rect">
            <a:avLst/>
          </a:prstGeom>
          <a:noFill/>
          <a:ln>
            <a:noFill/>
          </a:ln>
        </p:spPr>
        <p:txBody>
          <a:bodyPr anchorCtr="0" anchor="t" bIns="91425" lIns="91425" spcFirstLastPara="1" rIns="91425" wrap="square" tIns="91425">
            <a:normAutofit lnSpcReduction="10000"/>
          </a:bodyPr>
          <a:lstStyle/>
          <a:p>
            <a:pPr indent="-304800" lvl="0" marL="457200" rtl="0" algn="l">
              <a:lnSpc>
                <a:spcPct val="150000"/>
              </a:lnSpc>
              <a:spcBef>
                <a:spcPts val="0"/>
              </a:spcBef>
              <a:spcAft>
                <a:spcPts val="0"/>
              </a:spcAft>
              <a:buClr>
                <a:schemeClr val="lt2"/>
              </a:buClr>
              <a:buSzPts val="1200"/>
              <a:buChar char="➔"/>
            </a:pPr>
            <a:r>
              <a:rPr lang="en">
                <a:solidFill>
                  <a:schemeClr val="lt2"/>
                </a:solidFill>
              </a:rPr>
              <a:t>Get to know the child(ren) alongside mom and/or dad</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Be a natural &amp; consistent presence in their lives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Talk to parents EACH time about whether or not your children (if applicable) can join you</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Invest in these kids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If you are asked to provide respite and cannot, suggest another date. Be an ENTHUSIASTIC support!</a:t>
            </a:r>
            <a:endParaRPr>
              <a:solidFill>
                <a:schemeClr val="lt2"/>
              </a:solidFill>
            </a:endParaRPr>
          </a:p>
        </p:txBody>
      </p:sp>
      <p:pic>
        <p:nvPicPr>
          <p:cNvPr id="190" name="Google Shape;190;g147afea8cab_0_615"/>
          <p:cNvPicPr preferRelativeResize="0"/>
          <p:nvPr>
            <p:ph idx="2" type="pic"/>
          </p:nvPr>
        </p:nvPicPr>
        <p:blipFill rotWithShape="1">
          <a:blip r:embed="rId3">
            <a:alphaModFix/>
          </a:blip>
          <a:srcRect b="0" l="3590" r="3590" t="0"/>
          <a:stretch/>
        </p:blipFill>
        <p:spPr>
          <a:xfrm>
            <a:off x="3524900" y="555600"/>
            <a:ext cx="5314500" cy="3819300"/>
          </a:xfrm>
          <a:prstGeom prst="roundRect">
            <a:avLst>
              <a:gd fmla="val 16667"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47afea8cab_0_620"/>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196" name="Google Shape;196;g147afea8cab_0_620"/>
          <p:cNvSpPr txBox="1"/>
          <p:nvPr>
            <p:ph type="title"/>
          </p:nvPr>
        </p:nvSpPr>
        <p:spPr>
          <a:xfrm>
            <a:off x="392550" y="287700"/>
            <a:ext cx="2808000" cy="9852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sz="2800">
                <a:solidFill>
                  <a:schemeClr val="lt2"/>
                </a:solidFill>
                <a:latin typeface="Josefin Sans"/>
                <a:ea typeface="Josefin Sans"/>
                <a:cs typeface="Josefin Sans"/>
                <a:sym typeface="Josefin Sans"/>
              </a:rPr>
              <a:t>Acts of Service</a:t>
            </a:r>
            <a:endParaRPr sz="2800">
              <a:solidFill>
                <a:schemeClr val="lt2"/>
              </a:solidFill>
              <a:latin typeface="Josefin Sans"/>
              <a:ea typeface="Josefin Sans"/>
              <a:cs typeface="Josefin Sans"/>
              <a:sym typeface="Josefin Sans"/>
            </a:endParaRPr>
          </a:p>
          <a:p>
            <a:pPr indent="0" lvl="0" marL="0" rtl="0" algn="l">
              <a:lnSpc>
                <a:spcPct val="100000"/>
              </a:lnSpc>
              <a:spcBef>
                <a:spcPts val="0"/>
              </a:spcBef>
              <a:spcAft>
                <a:spcPts val="0"/>
              </a:spcAft>
              <a:buSzPts val="2400"/>
              <a:buNone/>
            </a:pPr>
            <a:r>
              <a:t/>
            </a:r>
            <a:endParaRPr/>
          </a:p>
        </p:txBody>
      </p:sp>
      <p:sp>
        <p:nvSpPr>
          <p:cNvPr id="197" name="Google Shape;197;g147afea8cab_0_620"/>
          <p:cNvSpPr txBox="1"/>
          <p:nvPr>
            <p:ph idx="1" type="body"/>
          </p:nvPr>
        </p:nvSpPr>
        <p:spPr>
          <a:xfrm>
            <a:off x="311700" y="964500"/>
            <a:ext cx="2969700" cy="3410400"/>
          </a:xfrm>
          <a:prstGeom prst="rect">
            <a:avLst/>
          </a:prstGeom>
          <a:noFill/>
          <a:ln>
            <a:noFill/>
          </a:ln>
        </p:spPr>
        <p:txBody>
          <a:bodyPr anchorCtr="0" anchor="t" bIns="91425" lIns="91425" spcFirstLastPara="1" rIns="91425" wrap="square" tIns="91425">
            <a:normAutofit/>
          </a:bodyPr>
          <a:lstStyle/>
          <a:p>
            <a:pPr indent="-304800" lvl="0" marL="457200" rtl="0" algn="l">
              <a:lnSpc>
                <a:spcPct val="150000"/>
              </a:lnSpc>
              <a:spcBef>
                <a:spcPts val="0"/>
              </a:spcBef>
              <a:spcAft>
                <a:spcPts val="0"/>
              </a:spcAft>
              <a:buClr>
                <a:schemeClr val="lt2"/>
              </a:buClr>
              <a:buSzPts val="1200"/>
              <a:buChar char="➔"/>
            </a:pPr>
            <a:r>
              <a:rPr lang="en">
                <a:solidFill>
                  <a:schemeClr val="lt2"/>
                </a:solidFill>
              </a:rPr>
              <a:t>Offer enthusiastically and in a spirit of love</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Designed to meet the needs of the family</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Low maintenance for the family - we don't want to add stress or burdens on them</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When serving, be mindful of the amount of time you stay to visit</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Get creative and use your talents and skills</a:t>
            </a:r>
            <a:endParaRPr>
              <a:solidFill>
                <a:schemeClr val="lt2"/>
              </a:solidFill>
            </a:endParaRPr>
          </a:p>
          <a:p>
            <a:pPr indent="0" lvl="0" marL="0" rtl="0" algn="l">
              <a:lnSpc>
                <a:spcPct val="150000"/>
              </a:lnSpc>
              <a:spcBef>
                <a:spcPts val="0"/>
              </a:spcBef>
              <a:spcAft>
                <a:spcPts val="0"/>
              </a:spcAft>
              <a:buSzPts val="1200"/>
              <a:buNone/>
            </a:pPr>
            <a:r>
              <a:t/>
            </a:r>
            <a:endParaRPr/>
          </a:p>
        </p:txBody>
      </p:sp>
      <p:pic>
        <p:nvPicPr>
          <p:cNvPr id="198" name="Google Shape;198;g147afea8cab_0_620"/>
          <p:cNvPicPr preferRelativeResize="0"/>
          <p:nvPr>
            <p:ph idx="2" type="pic"/>
          </p:nvPr>
        </p:nvPicPr>
        <p:blipFill rotWithShape="1">
          <a:blip r:embed="rId3">
            <a:alphaModFix/>
          </a:blip>
          <a:srcRect b="0" l="3590" r="3600" t="0"/>
          <a:stretch/>
        </p:blipFill>
        <p:spPr>
          <a:xfrm>
            <a:off x="3524900" y="555600"/>
            <a:ext cx="5314500" cy="38193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47afea8cab_0_62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204" name="Google Shape;204;g147afea8cab_0_625"/>
          <p:cNvSpPr txBox="1"/>
          <p:nvPr>
            <p:ph type="title"/>
          </p:nvPr>
        </p:nvSpPr>
        <p:spPr>
          <a:xfrm>
            <a:off x="245900" y="252350"/>
            <a:ext cx="2808000" cy="6156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sz="2800">
                <a:solidFill>
                  <a:schemeClr val="lt2"/>
                </a:solidFill>
                <a:latin typeface="Josefin Sans"/>
                <a:ea typeface="Josefin Sans"/>
                <a:cs typeface="Josefin Sans"/>
                <a:sym typeface="Josefin Sans"/>
              </a:rPr>
              <a:t>Prayer</a:t>
            </a:r>
            <a:endParaRPr/>
          </a:p>
        </p:txBody>
      </p:sp>
      <p:sp>
        <p:nvSpPr>
          <p:cNvPr id="205" name="Google Shape;205;g147afea8cab_0_625"/>
          <p:cNvSpPr txBox="1"/>
          <p:nvPr>
            <p:ph idx="1" type="body"/>
          </p:nvPr>
        </p:nvSpPr>
        <p:spPr>
          <a:xfrm>
            <a:off x="245900" y="825050"/>
            <a:ext cx="3279000" cy="39711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Clr>
                <a:schemeClr val="lt2"/>
              </a:buClr>
              <a:buSzPts val="1200"/>
              <a:buChar char="➔"/>
            </a:pPr>
            <a:r>
              <a:rPr lang="en">
                <a:solidFill>
                  <a:schemeClr val="lt2"/>
                </a:solidFill>
              </a:rPr>
              <a:t>It's a spiritual battle</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Pray frequently &amp; fervently</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Tell the family you are praying for them</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Be an ENTHUSIASTIC prayer warrior - your enthusiasm will show the family you WANT to pray for them</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Pray for - child(ren), biological parents, foster/adoptive/kinship caregiver parents, judge, case worker, lawyers, therapists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Write out your prayers and send them to the family </a:t>
            </a:r>
            <a:endParaRPr>
              <a:solidFill>
                <a:schemeClr val="lt2"/>
              </a:solidFill>
            </a:endParaRPr>
          </a:p>
          <a:p>
            <a:pPr indent="0" lvl="0" marL="0" rtl="0" algn="l">
              <a:lnSpc>
                <a:spcPct val="150000"/>
              </a:lnSpc>
              <a:spcBef>
                <a:spcPts val="0"/>
              </a:spcBef>
              <a:spcAft>
                <a:spcPts val="0"/>
              </a:spcAft>
              <a:buSzPts val="1200"/>
              <a:buNone/>
            </a:pPr>
            <a:r>
              <a:t/>
            </a:r>
            <a:endParaRPr/>
          </a:p>
        </p:txBody>
      </p:sp>
      <p:pic>
        <p:nvPicPr>
          <p:cNvPr id="206" name="Google Shape;206;g147afea8cab_0_625"/>
          <p:cNvPicPr preferRelativeResize="0"/>
          <p:nvPr>
            <p:ph idx="2" type="pic"/>
          </p:nvPr>
        </p:nvPicPr>
        <p:blipFill rotWithShape="1">
          <a:blip r:embed="rId3">
            <a:alphaModFix/>
          </a:blip>
          <a:srcRect b="0" l="3487" r="3479" t="0"/>
          <a:stretch/>
        </p:blipFill>
        <p:spPr>
          <a:xfrm>
            <a:off x="3524900" y="555600"/>
            <a:ext cx="5314500" cy="3819300"/>
          </a:xfrm>
          <a:prstGeom prst="roundRect">
            <a:avLst>
              <a:gd fmla="val 16667"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4200527e4f_0_11"/>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sp>
        <p:nvSpPr>
          <p:cNvPr id="212" name="Google Shape;212;g14200527e4f_0_11"/>
          <p:cNvSpPr txBox="1"/>
          <p:nvPr/>
        </p:nvSpPr>
        <p:spPr>
          <a:xfrm rot="-5400000">
            <a:off x="-1407475" y="2147305"/>
            <a:ext cx="3900000" cy="3540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Clr>
                <a:srgbClr val="4F81BD"/>
              </a:buClr>
              <a:buSzPts val="3200"/>
              <a:buFont typeface="Raleway"/>
              <a:buNone/>
            </a:pPr>
            <a:r>
              <a:rPr b="1" i="0" lang="en" sz="2300" u="none" cap="none" strike="noStrike">
                <a:solidFill>
                  <a:schemeClr val="accent3"/>
                </a:solidFill>
                <a:latin typeface="Raleway"/>
                <a:ea typeface="Raleway"/>
                <a:cs typeface="Raleway"/>
                <a:sym typeface="Raleway"/>
              </a:rPr>
              <a:t>INSTEAD OF THIS...</a:t>
            </a:r>
            <a:endParaRPr b="0" i="0" sz="700" u="none" cap="none" strike="noStrike">
              <a:solidFill>
                <a:schemeClr val="accent3"/>
              </a:solidFill>
              <a:latin typeface="Arial"/>
              <a:ea typeface="Arial"/>
              <a:cs typeface="Arial"/>
              <a:sym typeface="Arial"/>
            </a:endParaRPr>
          </a:p>
        </p:txBody>
      </p:sp>
      <p:pic>
        <p:nvPicPr>
          <p:cNvPr id="213" name="Google Shape;213;g14200527e4f_0_11"/>
          <p:cNvPicPr preferRelativeResize="0"/>
          <p:nvPr/>
        </p:nvPicPr>
        <p:blipFill rotWithShape="1">
          <a:blip r:embed="rId3">
            <a:alphaModFix/>
          </a:blip>
          <a:srcRect b="0" l="21014" r="21014" t="0"/>
          <a:stretch/>
        </p:blipFill>
        <p:spPr>
          <a:xfrm>
            <a:off x="1068400" y="0"/>
            <a:ext cx="2767798" cy="4767574"/>
          </a:xfrm>
          <a:prstGeom prst="rect">
            <a:avLst/>
          </a:prstGeom>
          <a:noFill/>
          <a:ln>
            <a:noFill/>
          </a:ln>
        </p:spPr>
      </p:pic>
      <p:pic>
        <p:nvPicPr>
          <p:cNvPr id="214" name="Google Shape;214;g14200527e4f_0_11"/>
          <p:cNvPicPr preferRelativeResize="0"/>
          <p:nvPr/>
        </p:nvPicPr>
        <p:blipFill rotWithShape="1">
          <a:blip r:embed="rId4">
            <a:alphaModFix/>
          </a:blip>
          <a:srcRect b="0" l="0" r="0" t="0"/>
          <a:stretch/>
        </p:blipFill>
        <p:spPr>
          <a:xfrm flipH="1">
            <a:off x="4414875" y="207238"/>
            <a:ext cx="3992551" cy="4019800"/>
          </a:xfrm>
          <a:prstGeom prst="rect">
            <a:avLst/>
          </a:prstGeom>
          <a:noFill/>
          <a:ln>
            <a:noFill/>
          </a:ln>
        </p:spPr>
      </p:pic>
      <p:sp>
        <p:nvSpPr>
          <p:cNvPr id="215" name="Google Shape;215;g14200527e4f_0_11"/>
          <p:cNvSpPr txBox="1"/>
          <p:nvPr/>
        </p:nvSpPr>
        <p:spPr>
          <a:xfrm>
            <a:off x="4982775" y="914475"/>
            <a:ext cx="2767800" cy="173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lt1"/>
                </a:solidFill>
                <a:latin typeface="Josefin Sans SemiBold"/>
                <a:ea typeface="Josefin Sans SemiBold"/>
                <a:cs typeface="Josefin Sans SemiBold"/>
                <a:sym typeface="Josefin Sans SemiBold"/>
              </a:rPr>
              <a:t>"If there's anything I can do, let me know!"</a:t>
            </a:r>
            <a:endParaRPr b="0" i="0" sz="2300" u="none" cap="none" strike="noStrike">
              <a:solidFill>
                <a:schemeClr val="lt1"/>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Josefin Sans Light"/>
              <a:ea typeface="Josefin Sans Light"/>
              <a:cs typeface="Josefin Sans Light"/>
              <a:sym typeface="Josefin Sans Light"/>
            </a:endParaRPr>
          </a:p>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Josefin Sans Light"/>
                <a:ea typeface="Josefin Sans Light"/>
                <a:cs typeface="Josefin Sans Light"/>
                <a:sym typeface="Josefin Sans Light"/>
              </a:rPr>
              <a:t>-a well intentioned friend</a:t>
            </a:r>
            <a:endParaRPr b="0" i="0" sz="1600" u="none" cap="none" strike="noStrike">
              <a:solidFill>
                <a:schemeClr val="lt1"/>
              </a:solidFill>
              <a:latin typeface="Josefin Sans Light"/>
              <a:ea typeface="Josefin Sans Light"/>
              <a:cs typeface="Josefin Sans Light"/>
              <a:sym typeface="Josefi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4200527e4f_0_19"/>
          <p:cNvSpPr txBox="1"/>
          <p:nvPr>
            <p:ph idx="12" type="sldNum"/>
          </p:nvPr>
        </p:nvSpPr>
        <p:spPr>
          <a:xfrm>
            <a:off x="8497700" y="4472038"/>
            <a:ext cx="341700" cy="249300"/>
          </a:xfrm>
          <a:prstGeom prst="rect">
            <a:avLst/>
          </a:prstGeom>
          <a:noFill/>
          <a:ln>
            <a:noFill/>
          </a:ln>
        </p:spPr>
        <p:txBody>
          <a:bodyPr anchorCtr="0" anchor="ctr" bIns="91425" lIns="91425" spcFirstLastPara="1" rIns="91425" wrap="square" tIns="91425">
            <a:normAutofit fontScale="77500" lnSpcReduction="20000"/>
          </a:bodyPr>
          <a:lstStyle/>
          <a:p>
            <a:pPr indent="0" lvl="0" marL="0" rtl="0" algn="ctr">
              <a:lnSpc>
                <a:spcPct val="80000"/>
              </a:lnSpc>
              <a:spcBef>
                <a:spcPts val="0"/>
              </a:spcBef>
              <a:spcAft>
                <a:spcPts val="0"/>
              </a:spcAft>
              <a:buSzPct val="100000"/>
              <a:buNone/>
            </a:pPr>
            <a:fld id="{00000000-1234-1234-1234-123412341234}" type="slidenum">
              <a:rPr lang="en"/>
              <a:t>‹#›</a:t>
            </a:fld>
            <a:endParaRPr/>
          </a:p>
        </p:txBody>
      </p:sp>
      <p:sp>
        <p:nvSpPr>
          <p:cNvPr id="221" name="Google Shape;221;g14200527e4f_0_19"/>
          <p:cNvSpPr txBox="1"/>
          <p:nvPr>
            <p:ph type="title"/>
          </p:nvPr>
        </p:nvSpPr>
        <p:spPr>
          <a:xfrm>
            <a:off x="2880900" y="360475"/>
            <a:ext cx="3382200" cy="608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 sz="3000">
                <a:solidFill>
                  <a:schemeClr val="accent3"/>
                </a:solidFill>
              </a:rPr>
              <a:t>Try This Instead… </a:t>
            </a:r>
            <a:endParaRPr sz="3000">
              <a:solidFill>
                <a:schemeClr val="accent3"/>
              </a:solidFill>
            </a:endParaRPr>
          </a:p>
        </p:txBody>
      </p:sp>
      <p:sp>
        <p:nvSpPr>
          <p:cNvPr id="222" name="Google Shape;222;g14200527e4f_0_19"/>
          <p:cNvSpPr txBox="1"/>
          <p:nvPr/>
        </p:nvSpPr>
        <p:spPr>
          <a:xfrm>
            <a:off x="1149275" y="1563263"/>
            <a:ext cx="3022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Josefin Sans"/>
                <a:ea typeface="Josefin Sans"/>
                <a:cs typeface="Josefin Sans"/>
                <a:sym typeface="Josefin Sans"/>
              </a:rPr>
              <a:t>We would like to bring you</a:t>
            </a:r>
            <a:endParaRPr b="0" i="0" sz="1400" u="none" cap="none" strike="noStrike">
              <a:solidFill>
                <a:schemeClr val="lt2"/>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Josefin Sans"/>
                <a:ea typeface="Josefin Sans"/>
                <a:cs typeface="Josefin Sans"/>
                <a:sym typeface="Josefin Sans"/>
              </a:rPr>
              <a:t>a meal, what night is best </a:t>
            </a:r>
            <a:endParaRPr b="0" i="0" sz="1400" u="none" cap="none" strike="noStrike">
              <a:solidFill>
                <a:schemeClr val="lt2"/>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Josefin Sans"/>
                <a:ea typeface="Josefin Sans"/>
                <a:cs typeface="Josefin Sans"/>
                <a:sym typeface="Josefin Sans"/>
              </a:rPr>
              <a:t>for you?</a:t>
            </a:r>
            <a:endParaRPr b="0" i="0" sz="1400" u="none" cap="none" strike="noStrike">
              <a:solidFill>
                <a:srgbClr val="000000"/>
              </a:solidFill>
              <a:latin typeface="Josefin Sans"/>
              <a:ea typeface="Josefin Sans"/>
              <a:cs typeface="Josefin Sans"/>
              <a:sym typeface="Josefin Sans"/>
            </a:endParaRPr>
          </a:p>
        </p:txBody>
      </p:sp>
      <p:pic>
        <p:nvPicPr>
          <p:cNvPr id="223" name="Google Shape;223;g14200527e4f_0_19"/>
          <p:cNvPicPr preferRelativeResize="0"/>
          <p:nvPr/>
        </p:nvPicPr>
        <p:blipFill rotWithShape="1">
          <a:blip r:embed="rId3">
            <a:alphaModFix/>
          </a:blip>
          <a:srcRect b="0" l="0" r="0" t="0"/>
          <a:stretch/>
        </p:blipFill>
        <p:spPr>
          <a:xfrm>
            <a:off x="294325" y="1426700"/>
            <a:ext cx="825357" cy="967875"/>
          </a:xfrm>
          <a:prstGeom prst="rect">
            <a:avLst/>
          </a:prstGeom>
          <a:noFill/>
          <a:ln>
            <a:noFill/>
          </a:ln>
        </p:spPr>
      </p:pic>
      <p:pic>
        <p:nvPicPr>
          <p:cNvPr id="224" name="Google Shape;224;g14200527e4f_0_19"/>
          <p:cNvPicPr preferRelativeResize="0"/>
          <p:nvPr/>
        </p:nvPicPr>
        <p:blipFill rotWithShape="1">
          <a:blip r:embed="rId4">
            <a:alphaModFix/>
          </a:blip>
          <a:srcRect b="0" l="0" r="0" t="0"/>
          <a:stretch/>
        </p:blipFill>
        <p:spPr>
          <a:xfrm>
            <a:off x="4434313" y="2989000"/>
            <a:ext cx="653913" cy="461312"/>
          </a:xfrm>
          <a:prstGeom prst="rect">
            <a:avLst/>
          </a:prstGeom>
          <a:noFill/>
          <a:ln>
            <a:noFill/>
          </a:ln>
        </p:spPr>
      </p:pic>
      <p:pic>
        <p:nvPicPr>
          <p:cNvPr id="225" name="Google Shape;225;g14200527e4f_0_19"/>
          <p:cNvPicPr preferRelativeResize="0"/>
          <p:nvPr/>
        </p:nvPicPr>
        <p:blipFill rotWithShape="1">
          <a:blip r:embed="rId5">
            <a:alphaModFix/>
          </a:blip>
          <a:srcRect b="0" l="0" r="0" t="0"/>
          <a:stretch/>
        </p:blipFill>
        <p:spPr>
          <a:xfrm>
            <a:off x="294325" y="3084350"/>
            <a:ext cx="851848" cy="533400"/>
          </a:xfrm>
          <a:prstGeom prst="rect">
            <a:avLst/>
          </a:prstGeom>
          <a:noFill/>
          <a:ln>
            <a:noFill/>
          </a:ln>
        </p:spPr>
      </p:pic>
      <p:pic>
        <p:nvPicPr>
          <p:cNvPr id="226" name="Google Shape;226;g14200527e4f_0_19"/>
          <p:cNvPicPr preferRelativeResize="0"/>
          <p:nvPr/>
        </p:nvPicPr>
        <p:blipFill rotWithShape="1">
          <a:blip r:embed="rId6">
            <a:alphaModFix/>
          </a:blip>
          <a:srcRect b="0" l="0" r="0" t="0"/>
          <a:stretch/>
        </p:blipFill>
        <p:spPr>
          <a:xfrm>
            <a:off x="4284463" y="1639863"/>
            <a:ext cx="953600" cy="678125"/>
          </a:xfrm>
          <a:prstGeom prst="rect">
            <a:avLst/>
          </a:prstGeom>
          <a:noFill/>
          <a:ln>
            <a:noFill/>
          </a:ln>
        </p:spPr>
      </p:pic>
      <p:sp>
        <p:nvSpPr>
          <p:cNvPr id="227" name="Google Shape;227;g14200527e4f_0_19"/>
          <p:cNvSpPr txBox="1"/>
          <p:nvPr/>
        </p:nvSpPr>
        <p:spPr>
          <a:xfrm>
            <a:off x="1149275" y="3212450"/>
            <a:ext cx="3022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Josefin Sans"/>
                <a:ea typeface="Josefin Sans"/>
                <a:cs typeface="Josefin Sans"/>
                <a:sym typeface="Josefin Sans"/>
              </a:rPr>
              <a:t>I'm running by the store today, what can I pick up for you and when can I drop it off?</a:t>
            </a:r>
            <a:endParaRPr b="0" i="0" sz="1400" u="none" cap="none" strike="noStrike">
              <a:solidFill>
                <a:srgbClr val="000000"/>
              </a:solidFill>
              <a:latin typeface="Josefin Sans"/>
              <a:ea typeface="Josefin Sans"/>
              <a:cs typeface="Josefin Sans"/>
              <a:sym typeface="Josefin Sans"/>
            </a:endParaRPr>
          </a:p>
        </p:txBody>
      </p:sp>
      <p:sp>
        <p:nvSpPr>
          <p:cNvPr id="228" name="Google Shape;228;g14200527e4f_0_19"/>
          <p:cNvSpPr txBox="1"/>
          <p:nvPr/>
        </p:nvSpPr>
        <p:spPr>
          <a:xfrm>
            <a:off x="5260400" y="3212438"/>
            <a:ext cx="31596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Josefin Sans"/>
                <a:ea typeface="Josefin Sans"/>
                <a:cs typeface="Josefin Sans"/>
                <a:sym typeface="Josefin Sans"/>
              </a:rPr>
              <a:t>We would like to stop by for a few minutes to say "hello", is that okay? When would be a good time?</a:t>
            </a:r>
            <a:endParaRPr b="0" i="0" sz="1400" u="none" cap="none" strike="noStrike">
              <a:solidFill>
                <a:srgbClr val="000000"/>
              </a:solidFill>
              <a:latin typeface="Josefin Sans"/>
              <a:ea typeface="Josefin Sans"/>
              <a:cs typeface="Josefin Sans"/>
              <a:sym typeface="Josefin Sans"/>
            </a:endParaRPr>
          </a:p>
        </p:txBody>
      </p:sp>
      <p:sp>
        <p:nvSpPr>
          <p:cNvPr id="229" name="Google Shape;229;g14200527e4f_0_19"/>
          <p:cNvSpPr txBox="1"/>
          <p:nvPr/>
        </p:nvSpPr>
        <p:spPr>
          <a:xfrm>
            <a:off x="5260400" y="1658500"/>
            <a:ext cx="3022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Josefin Sans"/>
                <a:ea typeface="Josefin Sans"/>
                <a:cs typeface="Josefin Sans"/>
                <a:sym typeface="Josefin Sans"/>
              </a:rPr>
              <a:t>Drop off a gift card for groceries, gas, a restaurant or clothing store.</a:t>
            </a:r>
            <a:endParaRPr b="0" i="0" sz="1400" u="none" cap="none" strike="noStrike">
              <a:solidFill>
                <a:srgbClr val="000000"/>
              </a:solidFill>
              <a:latin typeface="Josefin Sans"/>
              <a:ea typeface="Josefin Sans"/>
              <a:cs typeface="Josefin Sans"/>
              <a:sym typeface="Josefin Sans"/>
            </a:endParaRPr>
          </a:p>
        </p:txBody>
      </p:sp>
      <p:cxnSp>
        <p:nvCxnSpPr>
          <p:cNvPr id="230" name="Google Shape;230;g14200527e4f_0_19"/>
          <p:cNvCxnSpPr/>
          <p:nvPr/>
        </p:nvCxnSpPr>
        <p:spPr>
          <a:xfrm>
            <a:off x="2782500" y="1076125"/>
            <a:ext cx="3579000" cy="0"/>
          </a:xfrm>
          <a:prstGeom prst="straightConnector1">
            <a:avLst/>
          </a:prstGeom>
          <a:noFill/>
          <a:ln cap="flat" cmpd="sng" w="9525">
            <a:solidFill>
              <a:schemeClr val="accent1"/>
            </a:solidFill>
            <a:prstDash val="solid"/>
            <a:round/>
            <a:headEnd len="sm" w="sm" type="none"/>
            <a:tailEnd len="sm" w="sm" type="none"/>
          </a:ln>
        </p:spPr>
      </p:cxnSp>
      <p:sp>
        <p:nvSpPr>
          <p:cNvPr id="231" name="Google Shape;231;g14200527e4f_0_19"/>
          <p:cNvSpPr txBox="1"/>
          <p:nvPr/>
        </p:nvSpPr>
        <p:spPr>
          <a:xfrm>
            <a:off x="1149275" y="1239675"/>
            <a:ext cx="1240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accent3"/>
                </a:solidFill>
                <a:latin typeface="Josefin Sans SemiBold"/>
                <a:ea typeface="Josefin Sans SemiBold"/>
                <a:cs typeface="Josefin Sans SemiBold"/>
                <a:sym typeface="Josefin Sans SemiBold"/>
              </a:rPr>
              <a:t>Meals</a:t>
            </a:r>
            <a:endParaRPr b="0" i="0" sz="1700" u="none" cap="none" strike="noStrike">
              <a:solidFill>
                <a:schemeClr val="accent3"/>
              </a:solidFill>
              <a:latin typeface="Josefin Sans SemiBold"/>
              <a:ea typeface="Josefin Sans SemiBold"/>
              <a:cs typeface="Josefin Sans SemiBold"/>
              <a:sym typeface="Josefin Sans SemiBold"/>
            </a:endParaRPr>
          </a:p>
        </p:txBody>
      </p:sp>
      <p:sp>
        <p:nvSpPr>
          <p:cNvPr id="232" name="Google Shape;232;g14200527e4f_0_19"/>
          <p:cNvSpPr txBox="1"/>
          <p:nvPr/>
        </p:nvSpPr>
        <p:spPr>
          <a:xfrm>
            <a:off x="5260400" y="1317075"/>
            <a:ext cx="14526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accent3"/>
                </a:solidFill>
                <a:latin typeface="Josefin Sans SemiBold"/>
                <a:ea typeface="Josefin Sans SemiBold"/>
                <a:cs typeface="Josefin Sans SemiBold"/>
                <a:sym typeface="Josefin Sans SemiBold"/>
              </a:rPr>
              <a:t>Gift Cards</a:t>
            </a:r>
            <a:endParaRPr b="0" i="0" sz="1700" u="none" cap="none" strike="noStrike">
              <a:solidFill>
                <a:schemeClr val="accent3"/>
              </a:solidFill>
              <a:latin typeface="Josefin Sans SemiBold"/>
              <a:ea typeface="Josefin Sans SemiBold"/>
              <a:cs typeface="Josefin Sans SemiBold"/>
              <a:sym typeface="Josefin Sans SemiBold"/>
            </a:endParaRPr>
          </a:p>
        </p:txBody>
      </p:sp>
      <p:sp>
        <p:nvSpPr>
          <p:cNvPr id="233" name="Google Shape;233;g14200527e4f_0_19"/>
          <p:cNvSpPr txBox="1"/>
          <p:nvPr/>
        </p:nvSpPr>
        <p:spPr>
          <a:xfrm>
            <a:off x="1119675" y="2881725"/>
            <a:ext cx="2007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accent3"/>
                </a:solidFill>
                <a:latin typeface="Josefin Sans SemiBold"/>
                <a:ea typeface="Josefin Sans SemiBold"/>
                <a:cs typeface="Josefin Sans SemiBold"/>
                <a:sym typeface="Josefin Sans SemiBold"/>
              </a:rPr>
              <a:t>Tag on Errands</a:t>
            </a:r>
            <a:endParaRPr b="0" i="0" sz="1700" u="none" cap="none" strike="noStrike">
              <a:solidFill>
                <a:schemeClr val="accent3"/>
              </a:solidFill>
              <a:latin typeface="Josefin Sans SemiBold"/>
              <a:ea typeface="Josefin Sans SemiBold"/>
              <a:cs typeface="Josefin Sans SemiBold"/>
              <a:sym typeface="Josefin Sans SemiBold"/>
            </a:endParaRPr>
          </a:p>
        </p:txBody>
      </p:sp>
      <p:sp>
        <p:nvSpPr>
          <p:cNvPr id="234" name="Google Shape;234;g14200527e4f_0_19"/>
          <p:cNvSpPr txBox="1"/>
          <p:nvPr/>
        </p:nvSpPr>
        <p:spPr>
          <a:xfrm>
            <a:off x="5260400" y="2856475"/>
            <a:ext cx="3096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accent3"/>
                </a:solidFill>
                <a:latin typeface="Josefin Sans SemiBold"/>
                <a:ea typeface="Josefin Sans SemiBold"/>
                <a:cs typeface="Josefin Sans SemiBold"/>
                <a:sym typeface="Josefin Sans SemiBold"/>
              </a:rPr>
              <a:t>Personal (but brief) Visit</a:t>
            </a:r>
            <a:endParaRPr b="0" i="0" sz="1700" u="none" cap="none" strike="noStrike">
              <a:solidFill>
                <a:schemeClr val="accent3"/>
              </a:solidFill>
              <a:latin typeface="Josefin Sans SemiBold"/>
              <a:ea typeface="Josefin Sans SemiBold"/>
              <a:cs typeface="Josefin Sans SemiBold"/>
              <a:sym typeface="Josefin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47afea8cab_0_680"/>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pic>
        <p:nvPicPr>
          <p:cNvPr id="240" name="Google Shape;240;g147afea8cab_0_680"/>
          <p:cNvPicPr preferRelativeResize="0"/>
          <p:nvPr/>
        </p:nvPicPr>
        <p:blipFill rotWithShape="1">
          <a:blip r:embed="rId3">
            <a:alphaModFix/>
          </a:blip>
          <a:srcRect b="6629" l="25826" r="25826" t="0"/>
          <a:stretch/>
        </p:blipFill>
        <p:spPr>
          <a:xfrm>
            <a:off x="2999200" y="337100"/>
            <a:ext cx="3145600" cy="4040999"/>
          </a:xfrm>
          <a:prstGeom prst="rect">
            <a:avLst/>
          </a:prstGeom>
          <a:noFill/>
          <a:ln>
            <a:noFill/>
          </a:ln>
          <a:effectLst>
            <a:outerShdw blurRad="57150" rotWithShape="0" algn="bl" dir="5400000" dist="19050">
              <a:srgbClr val="000000">
                <a:alpha val="49803"/>
              </a:srgbClr>
            </a:outerShdw>
          </a:effectLst>
        </p:spPr>
      </p:pic>
      <p:sp>
        <p:nvSpPr>
          <p:cNvPr id="241" name="Google Shape;241;g147afea8cab_0_680"/>
          <p:cNvSpPr txBox="1"/>
          <p:nvPr>
            <p:ph type="title"/>
          </p:nvPr>
        </p:nvSpPr>
        <p:spPr>
          <a:xfrm>
            <a:off x="192925" y="775400"/>
            <a:ext cx="2892000" cy="608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160"/>
              <a:buNone/>
            </a:pPr>
            <a:r>
              <a:rPr lang="en" sz="2820">
                <a:solidFill>
                  <a:schemeClr val="lt2"/>
                </a:solidFill>
              </a:rPr>
              <a:t>Confidentiality</a:t>
            </a:r>
            <a:endParaRPr sz="2820">
              <a:solidFill>
                <a:schemeClr val="lt2"/>
              </a:solidFill>
            </a:endParaRPr>
          </a:p>
        </p:txBody>
      </p:sp>
      <p:sp>
        <p:nvSpPr>
          <p:cNvPr id="242" name="Google Shape;242;g147afea8cab_0_680"/>
          <p:cNvSpPr txBox="1"/>
          <p:nvPr>
            <p:ph type="title"/>
          </p:nvPr>
        </p:nvSpPr>
        <p:spPr>
          <a:xfrm>
            <a:off x="6144800" y="775400"/>
            <a:ext cx="2892000" cy="10467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2400"/>
              <a:buNone/>
            </a:pPr>
            <a:r>
              <a:rPr lang="en">
                <a:solidFill>
                  <a:schemeClr val="lt2"/>
                </a:solidFill>
              </a:rPr>
              <a:t>Appropriate Touch</a:t>
            </a:r>
            <a:endParaRPr>
              <a:solidFill>
                <a:schemeClr val="lt2"/>
              </a:solidFill>
            </a:endParaRPr>
          </a:p>
        </p:txBody>
      </p:sp>
      <p:sp>
        <p:nvSpPr>
          <p:cNvPr id="243" name="Google Shape;243;g147afea8cab_0_680"/>
          <p:cNvSpPr txBox="1"/>
          <p:nvPr/>
        </p:nvSpPr>
        <p:spPr>
          <a:xfrm>
            <a:off x="6224600" y="1877625"/>
            <a:ext cx="2732400" cy="2382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Always defer to the family on this topic</a:t>
            </a:r>
            <a:endParaRPr b="0" i="0" sz="1400" u="none" cap="none" strike="noStrike">
              <a:solidFill>
                <a:schemeClr val="lt2"/>
              </a:solidFill>
              <a:latin typeface="Josefin Sans"/>
              <a:ea typeface="Josefin Sans"/>
              <a:cs typeface="Josefin Sans"/>
              <a:sym typeface="Josefin Sans"/>
            </a:endParaRPr>
          </a:p>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In general - side hugs, high fives, fist bumps are appropriate touch</a:t>
            </a:r>
            <a:endParaRPr b="0" i="0" sz="1400" u="none" cap="none" strike="noStrike">
              <a:solidFill>
                <a:schemeClr val="lt2"/>
              </a:solidFill>
              <a:latin typeface="Josefin Sans"/>
              <a:ea typeface="Josefin Sans"/>
              <a:cs typeface="Josefin Sans"/>
              <a:sym typeface="Josefin Sans"/>
            </a:endParaRPr>
          </a:p>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Never be alone with any child - always have another person present</a:t>
            </a:r>
            <a:endParaRPr b="0" i="0" sz="1400" u="none" cap="none" strike="noStrike">
              <a:solidFill>
                <a:schemeClr val="lt2"/>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Josefin Sans"/>
              <a:ea typeface="Josefin Sans"/>
              <a:cs typeface="Josefin Sans"/>
              <a:sym typeface="Josefin Sans"/>
            </a:endParaRPr>
          </a:p>
        </p:txBody>
      </p:sp>
      <p:sp>
        <p:nvSpPr>
          <p:cNvPr id="244" name="Google Shape;244;g147afea8cab_0_680"/>
          <p:cNvSpPr txBox="1"/>
          <p:nvPr/>
        </p:nvSpPr>
        <p:spPr>
          <a:xfrm>
            <a:off x="117850" y="1438275"/>
            <a:ext cx="2628000" cy="2878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This is the child's story</a:t>
            </a:r>
            <a:endParaRPr b="0" i="0" sz="1400" u="none" cap="none" strike="noStrike">
              <a:solidFill>
                <a:schemeClr val="lt2"/>
              </a:solidFill>
              <a:latin typeface="Josefin Sans"/>
              <a:ea typeface="Josefin Sans"/>
              <a:cs typeface="Josefin Sans"/>
              <a:sym typeface="Josefin Sans"/>
            </a:endParaRPr>
          </a:p>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Foster families sign confidentiality agreements</a:t>
            </a:r>
            <a:endParaRPr b="0" i="0" sz="1400" u="none" cap="none" strike="noStrike">
              <a:solidFill>
                <a:schemeClr val="lt2"/>
              </a:solidFill>
              <a:latin typeface="Josefin Sans"/>
              <a:ea typeface="Josefin Sans"/>
              <a:cs typeface="Josefin Sans"/>
              <a:sym typeface="Josefin Sans"/>
            </a:endParaRPr>
          </a:p>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Operate on a "need to know" basis</a:t>
            </a:r>
            <a:endParaRPr b="0" i="0" sz="1400" u="none" cap="none" strike="noStrike">
              <a:solidFill>
                <a:schemeClr val="lt2"/>
              </a:solidFill>
              <a:latin typeface="Josefin Sans"/>
              <a:ea typeface="Josefin Sans"/>
              <a:cs typeface="Josefin Sans"/>
              <a:sym typeface="Josefin Sans"/>
            </a:endParaRPr>
          </a:p>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Be cautious about what questions you ask, especially around children.</a:t>
            </a:r>
            <a:endParaRPr b="0" i="0" sz="1400" u="none" cap="none" strike="noStrike">
              <a:solidFill>
                <a:schemeClr val="lt2"/>
              </a:solidFill>
              <a:latin typeface="Josefin Sans"/>
              <a:ea typeface="Josefin Sans"/>
              <a:cs typeface="Josefin Sans"/>
              <a:sym typeface="Josefin Sans"/>
            </a:endParaRPr>
          </a:p>
          <a:p>
            <a:pPr indent="-317500" lvl="0" marL="457200" marR="0" rtl="0" algn="l">
              <a:lnSpc>
                <a:spcPct val="115000"/>
              </a:lnSpc>
              <a:spcBef>
                <a:spcPts val="0"/>
              </a:spcBef>
              <a:spcAft>
                <a:spcPts val="0"/>
              </a:spcAft>
              <a:buClr>
                <a:schemeClr val="lt2"/>
              </a:buClr>
              <a:buSzPts val="1400"/>
              <a:buFont typeface="Josefin Sans"/>
              <a:buChar char="●"/>
            </a:pPr>
            <a:r>
              <a:rPr b="0" i="0" lang="en" sz="1400" u="none" cap="none" strike="noStrike">
                <a:solidFill>
                  <a:schemeClr val="lt2"/>
                </a:solidFill>
                <a:latin typeface="Josefin Sans"/>
                <a:ea typeface="Josefin Sans"/>
                <a:cs typeface="Josefin Sans"/>
                <a:sym typeface="Josefin Sans"/>
              </a:rPr>
              <a:t>Mandated Reporting</a:t>
            </a:r>
            <a:endParaRPr b="0" i="0" sz="1400" u="none" cap="none" strike="noStrike">
              <a:solidFill>
                <a:schemeClr val="lt2"/>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47afea8cab_0_691"/>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pic>
        <p:nvPicPr>
          <p:cNvPr id="250" name="Google Shape;250;g147afea8cab_0_691"/>
          <p:cNvPicPr preferRelativeResize="0"/>
          <p:nvPr/>
        </p:nvPicPr>
        <p:blipFill rotWithShape="1">
          <a:blip r:embed="rId3">
            <a:alphaModFix/>
          </a:blip>
          <a:srcRect b="12206" l="0" r="0" t="10292"/>
          <a:stretch/>
        </p:blipFill>
        <p:spPr>
          <a:xfrm>
            <a:off x="4511275" y="107150"/>
            <a:ext cx="4541914" cy="4556475"/>
          </a:xfrm>
          <a:prstGeom prst="rect">
            <a:avLst/>
          </a:prstGeom>
          <a:noFill/>
          <a:ln>
            <a:noFill/>
          </a:ln>
        </p:spPr>
      </p:pic>
      <p:sp>
        <p:nvSpPr>
          <p:cNvPr id="251" name="Google Shape;251;g147afea8cab_0_691"/>
          <p:cNvSpPr txBox="1"/>
          <p:nvPr/>
        </p:nvSpPr>
        <p:spPr>
          <a:xfrm>
            <a:off x="450050" y="986400"/>
            <a:ext cx="3493200" cy="31707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4000"/>
              <a:buFont typeface="Arial"/>
              <a:buNone/>
            </a:pPr>
            <a:r>
              <a:rPr b="1" i="0" lang="en" sz="4000" u="none" cap="none" strike="noStrike">
                <a:solidFill>
                  <a:schemeClr val="lt1"/>
                </a:solidFill>
                <a:latin typeface="Josefin Sans"/>
                <a:ea typeface="Josefin Sans"/>
                <a:cs typeface="Josefin Sans"/>
                <a:sym typeface="Josefin Sans"/>
              </a:rPr>
              <a:t>How Trauma </a:t>
            </a:r>
            <a:endParaRPr b="1" i="0" sz="4000" u="none" cap="none" strike="noStrike">
              <a:solidFill>
                <a:schemeClr val="lt1"/>
              </a:solidFill>
              <a:latin typeface="Josefin Sans"/>
              <a:ea typeface="Josefin Sans"/>
              <a:cs typeface="Josefin Sans"/>
              <a:sym typeface="Josefin Sans"/>
            </a:endParaRPr>
          </a:p>
          <a:p>
            <a:pPr indent="0" lvl="0" marL="0" marR="0" rtl="0" algn="ctr">
              <a:lnSpc>
                <a:spcPct val="150000"/>
              </a:lnSpc>
              <a:spcBef>
                <a:spcPts val="0"/>
              </a:spcBef>
              <a:spcAft>
                <a:spcPts val="0"/>
              </a:spcAft>
              <a:buClr>
                <a:srgbClr val="000000"/>
              </a:buClr>
              <a:buSzPts val="4000"/>
              <a:buFont typeface="Arial"/>
              <a:buNone/>
            </a:pPr>
            <a:r>
              <a:rPr b="1" i="0" lang="en" sz="4000" u="none" cap="none" strike="noStrike">
                <a:solidFill>
                  <a:schemeClr val="lt1"/>
                </a:solidFill>
                <a:latin typeface="Josefin Sans"/>
                <a:ea typeface="Josefin Sans"/>
                <a:cs typeface="Josefin Sans"/>
                <a:sym typeface="Josefin Sans"/>
              </a:rPr>
              <a:t>Affects the </a:t>
            </a:r>
            <a:endParaRPr b="1" i="0" sz="4000" u="none" cap="none" strike="noStrike">
              <a:solidFill>
                <a:schemeClr val="lt1"/>
              </a:solidFill>
              <a:latin typeface="Josefin Sans"/>
              <a:ea typeface="Josefin Sans"/>
              <a:cs typeface="Josefin Sans"/>
              <a:sym typeface="Josefin Sans"/>
            </a:endParaRPr>
          </a:p>
          <a:p>
            <a:pPr indent="0" lvl="0" marL="0" marR="0" rtl="0" algn="ctr">
              <a:lnSpc>
                <a:spcPct val="150000"/>
              </a:lnSpc>
              <a:spcBef>
                <a:spcPts val="0"/>
              </a:spcBef>
              <a:spcAft>
                <a:spcPts val="0"/>
              </a:spcAft>
              <a:buClr>
                <a:srgbClr val="000000"/>
              </a:buClr>
              <a:buSzPts val="4000"/>
              <a:buFont typeface="Arial"/>
              <a:buNone/>
            </a:pPr>
            <a:r>
              <a:rPr b="1" i="0" lang="en" sz="4000" u="none" cap="none" strike="noStrike">
                <a:solidFill>
                  <a:schemeClr val="lt1"/>
                </a:solidFill>
                <a:latin typeface="Josefin Sans"/>
                <a:ea typeface="Josefin Sans"/>
                <a:cs typeface="Josefin Sans"/>
                <a:sym typeface="Josefin Sans"/>
              </a:rPr>
              <a:t>Brain</a:t>
            </a:r>
            <a:endParaRPr b="1" i="0" sz="40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47afea8cab_0_0"/>
          <p:cNvSpPr txBox="1"/>
          <p:nvPr>
            <p:ph type="title"/>
          </p:nvPr>
        </p:nvSpPr>
        <p:spPr>
          <a:xfrm>
            <a:off x="311700" y="852375"/>
            <a:ext cx="3702300" cy="5541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a:t>Presenter Information</a:t>
            </a:r>
            <a:endParaRPr/>
          </a:p>
        </p:txBody>
      </p:sp>
      <p:sp>
        <p:nvSpPr>
          <p:cNvPr id="105" name="Google Shape;105;g147afea8cab_0_0"/>
          <p:cNvSpPr txBox="1"/>
          <p:nvPr>
            <p:ph idx="1" type="body"/>
          </p:nvPr>
        </p:nvSpPr>
        <p:spPr>
          <a:xfrm>
            <a:off x="311700" y="1526225"/>
            <a:ext cx="3974700" cy="25671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50000"/>
              </a:lnSpc>
              <a:spcBef>
                <a:spcPts val="1200"/>
              </a:spcBef>
              <a:spcAft>
                <a:spcPts val="0"/>
              </a:spcAft>
              <a:buSzPts val="1200"/>
              <a:buNone/>
            </a:pPr>
            <a:r>
              <a:rPr lang="en"/>
              <a:t>Use this space to introduce yourself, </a:t>
            </a:r>
            <a:endParaRPr/>
          </a:p>
          <a:p>
            <a:pPr indent="0" lvl="0" marL="0" rtl="0" algn="l">
              <a:lnSpc>
                <a:spcPct val="150000"/>
              </a:lnSpc>
              <a:spcBef>
                <a:spcPts val="1200"/>
              </a:spcBef>
              <a:spcAft>
                <a:spcPts val="0"/>
              </a:spcAft>
              <a:buSzPts val="1200"/>
              <a:buNone/>
            </a:pPr>
            <a:r>
              <a:rPr lang="en"/>
              <a:t>your role in Wrap Around </a:t>
            </a:r>
            <a:endParaRPr/>
          </a:p>
          <a:p>
            <a:pPr indent="0" lvl="0" marL="0" rtl="0" algn="l">
              <a:lnSpc>
                <a:spcPct val="150000"/>
              </a:lnSpc>
              <a:spcBef>
                <a:spcPts val="1200"/>
              </a:spcBef>
              <a:spcAft>
                <a:spcPts val="0"/>
              </a:spcAft>
              <a:buSzPts val="1200"/>
              <a:buNone/>
            </a:pPr>
            <a:r>
              <a:rPr lang="en"/>
              <a:t>and a bit of your background/story.</a:t>
            </a:r>
            <a:endParaRPr/>
          </a:p>
          <a:p>
            <a:pPr indent="0" lvl="0" marL="0" rtl="0" algn="l">
              <a:lnSpc>
                <a:spcPct val="150000"/>
              </a:lnSpc>
              <a:spcBef>
                <a:spcPts val="1200"/>
              </a:spcBef>
              <a:spcAft>
                <a:spcPts val="0"/>
              </a:spcAft>
              <a:buSzPts val="1200"/>
              <a:buNone/>
            </a:pPr>
            <a:r>
              <a:t/>
            </a:r>
            <a:endParaRPr/>
          </a:p>
          <a:p>
            <a:pPr indent="0" lvl="0" marL="0" rtl="0" algn="l">
              <a:lnSpc>
                <a:spcPct val="150000"/>
              </a:lnSpc>
              <a:spcBef>
                <a:spcPts val="1200"/>
              </a:spcBef>
              <a:spcAft>
                <a:spcPts val="0"/>
              </a:spcAft>
              <a:buSzPts val="1200"/>
              <a:buNone/>
            </a:pPr>
            <a:r>
              <a:rPr lang="en"/>
              <a:t>***Don't forget to replace this photo with one of yourself or your family!***</a:t>
            </a:r>
            <a:endParaRPr/>
          </a:p>
          <a:p>
            <a:pPr indent="0" lvl="0" marL="0" rtl="0" algn="l">
              <a:lnSpc>
                <a:spcPct val="150000"/>
              </a:lnSpc>
              <a:spcBef>
                <a:spcPts val="1200"/>
              </a:spcBef>
              <a:spcAft>
                <a:spcPts val="1200"/>
              </a:spcAft>
              <a:buSzPts val="1200"/>
              <a:buNone/>
            </a:pPr>
            <a:r>
              <a:t/>
            </a:r>
            <a:endParaRPr/>
          </a:p>
        </p:txBody>
      </p:sp>
      <p:sp>
        <p:nvSpPr>
          <p:cNvPr id="106" name="Google Shape;106;g147afea8cab_0_0"/>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pic>
        <p:nvPicPr>
          <p:cNvPr id="107" name="Google Shape;107;g147afea8cab_0_0"/>
          <p:cNvPicPr preferRelativeResize="0"/>
          <p:nvPr/>
        </p:nvPicPr>
        <p:blipFill rotWithShape="1">
          <a:blip r:embed="rId3">
            <a:alphaModFix/>
          </a:blip>
          <a:srcRect b="0" l="0" r="0" t="0"/>
          <a:stretch/>
        </p:blipFill>
        <p:spPr>
          <a:xfrm>
            <a:off x="4286400" y="423750"/>
            <a:ext cx="4639725" cy="3042724"/>
          </a:xfrm>
          <a:prstGeom prst="rect">
            <a:avLst/>
          </a:prstGeom>
          <a:noFill/>
          <a:ln>
            <a:noFill/>
          </a:ln>
        </p:spPr>
      </p:pic>
      <p:sp>
        <p:nvSpPr>
          <p:cNvPr id="108" name="Google Shape;108;g147afea8cab_0_0"/>
          <p:cNvSpPr txBox="1"/>
          <p:nvPr>
            <p:ph type="title"/>
          </p:nvPr>
        </p:nvSpPr>
        <p:spPr>
          <a:xfrm>
            <a:off x="5290600" y="3466475"/>
            <a:ext cx="3702300" cy="5541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a:t>Presenter Name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47afea8cab_0_725"/>
          <p:cNvSpPr txBox="1"/>
          <p:nvPr>
            <p:ph type="title"/>
          </p:nvPr>
        </p:nvSpPr>
        <p:spPr>
          <a:xfrm>
            <a:off x="225975" y="2838825"/>
            <a:ext cx="8520600" cy="1477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800"/>
              <a:buNone/>
            </a:pPr>
            <a:r>
              <a:rPr lang="en">
                <a:solidFill>
                  <a:schemeClr val="accent3"/>
                </a:solidFill>
                <a:latin typeface="Josefin Sans Medium"/>
                <a:ea typeface="Josefin Sans Medium"/>
                <a:cs typeface="Josefin Sans Medium"/>
                <a:sym typeface="Josefin Sans Medium"/>
              </a:rPr>
              <a:t>Visit www.BelongUniversity.com for additional </a:t>
            </a:r>
            <a:endParaRPr>
              <a:solidFill>
                <a:schemeClr val="accent3"/>
              </a:solidFill>
              <a:latin typeface="Josefin Sans Medium"/>
              <a:ea typeface="Josefin Sans Medium"/>
              <a:cs typeface="Josefin Sans Medium"/>
              <a:sym typeface="Josefin Sans Medium"/>
            </a:endParaRPr>
          </a:p>
          <a:p>
            <a:pPr indent="0" lvl="0" marL="0" rtl="0" algn="ctr">
              <a:lnSpc>
                <a:spcPct val="100000"/>
              </a:lnSpc>
              <a:spcBef>
                <a:spcPts val="0"/>
              </a:spcBef>
              <a:spcAft>
                <a:spcPts val="0"/>
              </a:spcAft>
              <a:buSzPts val="2800"/>
              <a:buNone/>
            </a:pPr>
            <a:r>
              <a:rPr lang="en">
                <a:solidFill>
                  <a:schemeClr val="accent3"/>
                </a:solidFill>
                <a:latin typeface="Josefin Sans Medium"/>
                <a:ea typeface="Josefin Sans Medium"/>
                <a:cs typeface="Josefin Sans Medium"/>
                <a:sym typeface="Josefin Sans Medium"/>
              </a:rPr>
              <a:t>trauma training resources, including a FREE one hour “Becoming Trauma Aware” course</a:t>
            </a:r>
            <a:endParaRPr>
              <a:solidFill>
                <a:schemeClr val="accent3"/>
              </a:solidFill>
              <a:latin typeface="Josefin Sans Medium"/>
              <a:ea typeface="Josefin Sans Medium"/>
              <a:cs typeface="Josefin Sans Medium"/>
              <a:sym typeface="Josefin Sans Medium"/>
            </a:endParaRPr>
          </a:p>
        </p:txBody>
      </p:sp>
      <p:sp>
        <p:nvSpPr>
          <p:cNvPr id="257" name="Google Shape;257;g147afea8cab_0_72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pic>
        <p:nvPicPr>
          <p:cNvPr id="258" name="Google Shape;258;g147afea8cab_0_725">
            <a:hlinkClick r:id="rId3"/>
          </p:cNvPr>
          <p:cNvPicPr preferRelativeResize="0"/>
          <p:nvPr>
            <p:ph idx="2" type="pic"/>
          </p:nvPr>
        </p:nvPicPr>
        <p:blipFill rotWithShape="1">
          <a:blip r:embed="rId4">
            <a:alphaModFix/>
          </a:blip>
          <a:srcRect b="8846" l="0" r="0" t="8847"/>
          <a:stretch/>
        </p:blipFill>
        <p:spPr>
          <a:xfrm>
            <a:off x="2834700" y="58250"/>
            <a:ext cx="3474600" cy="2859900"/>
          </a:xfrm>
          <a:prstGeom prst="roundRect">
            <a:avLst>
              <a:gd fmla="val 16667" name="adj"/>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4200527e4f_0_3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solidFill>
                  <a:srgbClr val="243746"/>
                </a:solidFill>
              </a:rPr>
              <a:t>‹#›</a:t>
            </a:fld>
            <a:endParaRPr>
              <a:solidFill>
                <a:srgbClr val="243746"/>
              </a:solidFill>
            </a:endParaRPr>
          </a:p>
        </p:txBody>
      </p:sp>
      <p:sp>
        <p:nvSpPr>
          <p:cNvPr id="264" name="Google Shape;264;g14200527e4f_0_35"/>
          <p:cNvSpPr txBox="1"/>
          <p:nvPr/>
        </p:nvSpPr>
        <p:spPr>
          <a:xfrm>
            <a:off x="-792950" y="-10725"/>
            <a:ext cx="6172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Josefin Sans"/>
              <a:ea typeface="Josefin Sans"/>
              <a:cs typeface="Josefin Sans"/>
              <a:sym typeface="Josefin Sans"/>
            </a:endParaRPr>
          </a:p>
        </p:txBody>
      </p:sp>
      <p:sp>
        <p:nvSpPr>
          <p:cNvPr id="265" name="Google Shape;265;g14200527e4f_0_35"/>
          <p:cNvSpPr txBox="1"/>
          <p:nvPr>
            <p:ph idx="1" type="subTitle"/>
          </p:nvPr>
        </p:nvSpPr>
        <p:spPr>
          <a:xfrm>
            <a:off x="265500" y="747950"/>
            <a:ext cx="4045200" cy="3546900"/>
          </a:xfrm>
          <a:prstGeom prst="rect">
            <a:avLst/>
          </a:prstGeom>
          <a:noFill/>
          <a:ln>
            <a:noFill/>
          </a:ln>
        </p:spPr>
        <p:txBody>
          <a:bodyPr anchorCtr="0" anchor="t" bIns="91425" lIns="91425" spcFirstLastPara="1" rIns="91425" wrap="square" tIns="91425">
            <a:normAutofit/>
          </a:bodyPr>
          <a:lstStyle/>
          <a:p>
            <a:pPr indent="0" lvl="0" marL="0" rtl="0" algn="ctr">
              <a:lnSpc>
                <a:spcPct val="150000"/>
              </a:lnSpc>
              <a:spcBef>
                <a:spcPts val="0"/>
              </a:spcBef>
              <a:spcAft>
                <a:spcPts val="0"/>
              </a:spcAft>
              <a:buSzPts val="2100"/>
              <a:buNone/>
            </a:pPr>
            <a:r>
              <a:rPr lang="en">
                <a:solidFill>
                  <a:schemeClr val="accent1"/>
                </a:solidFill>
              </a:rPr>
              <a:t>Family Picture and Information</a:t>
            </a:r>
            <a:endParaRPr>
              <a:solidFill>
                <a:schemeClr val="accent1"/>
              </a:solidFill>
            </a:endParaRPr>
          </a:p>
          <a:p>
            <a:pPr indent="0" lvl="0" marL="0" rtl="0" algn="ctr">
              <a:lnSpc>
                <a:spcPct val="150000"/>
              </a:lnSpc>
              <a:spcBef>
                <a:spcPts val="0"/>
              </a:spcBef>
              <a:spcAft>
                <a:spcPts val="0"/>
              </a:spcAft>
              <a:buSzPts val="2100"/>
              <a:buNone/>
            </a:pPr>
            <a:r>
              <a:rPr lang="en">
                <a:solidFill>
                  <a:schemeClr val="accent1"/>
                </a:solidFill>
              </a:rPr>
              <a:t>Team Roster &amp; Contact Info</a:t>
            </a:r>
            <a:endParaRPr>
              <a:solidFill>
                <a:schemeClr val="accent1"/>
              </a:solidFill>
            </a:endParaRPr>
          </a:p>
          <a:p>
            <a:pPr indent="0" lvl="0" marL="0" rtl="0" algn="ctr">
              <a:lnSpc>
                <a:spcPct val="150000"/>
              </a:lnSpc>
              <a:spcBef>
                <a:spcPts val="0"/>
              </a:spcBef>
              <a:spcAft>
                <a:spcPts val="0"/>
              </a:spcAft>
              <a:buSzPts val="2100"/>
              <a:buNone/>
            </a:pPr>
            <a:r>
              <a:rPr lang="en">
                <a:solidFill>
                  <a:schemeClr val="accent1"/>
                </a:solidFill>
              </a:rPr>
              <a:t>Wrap Volunteer Handbook</a:t>
            </a:r>
            <a:endParaRPr>
              <a:solidFill>
                <a:schemeClr val="accent1"/>
              </a:solidFill>
            </a:endParaRPr>
          </a:p>
          <a:p>
            <a:pPr indent="0" lvl="0" marL="0" rtl="0" algn="ctr">
              <a:lnSpc>
                <a:spcPct val="150000"/>
              </a:lnSpc>
              <a:spcBef>
                <a:spcPts val="0"/>
              </a:spcBef>
              <a:spcAft>
                <a:spcPts val="0"/>
              </a:spcAft>
              <a:buSzPts val="2100"/>
              <a:buNone/>
            </a:pPr>
            <a:r>
              <a:rPr lang="en">
                <a:solidFill>
                  <a:schemeClr val="accent1"/>
                </a:solidFill>
              </a:rPr>
              <a:t>Background Check Application</a:t>
            </a:r>
            <a:endParaRPr>
              <a:solidFill>
                <a:schemeClr val="accent1"/>
              </a:solidFill>
            </a:endParaRPr>
          </a:p>
          <a:p>
            <a:pPr indent="0" lvl="0" marL="0" rtl="0" algn="ctr">
              <a:lnSpc>
                <a:spcPct val="150000"/>
              </a:lnSpc>
              <a:spcBef>
                <a:spcPts val="0"/>
              </a:spcBef>
              <a:spcAft>
                <a:spcPts val="0"/>
              </a:spcAft>
              <a:buSzPts val="2100"/>
              <a:buNone/>
            </a:pPr>
            <a:r>
              <a:rPr lang="en">
                <a:solidFill>
                  <a:schemeClr val="accent1"/>
                </a:solidFill>
              </a:rPr>
              <a:t>Kids Safety Training Info (as needed)</a:t>
            </a:r>
            <a:endParaRPr>
              <a:solidFill>
                <a:schemeClr val="accent1"/>
              </a:solidFill>
            </a:endParaRPr>
          </a:p>
          <a:p>
            <a:pPr indent="0" lvl="0" marL="0" rtl="0" algn="ctr">
              <a:lnSpc>
                <a:spcPct val="100000"/>
              </a:lnSpc>
              <a:spcBef>
                <a:spcPts val="0"/>
              </a:spcBef>
              <a:spcAft>
                <a:spcPts val="0"/>
              </a:spcAft>
              <a:buSzPts val="2100"/>
              <a:buNone/>
            </a:pPr>
            <a:r>
              <a:t/>
            </a:r>
            <a:endParaRPr/>
          </a:p>
        </p:txBody>
      </p:sp>
      <p:sp>
        <p:nvSpPr>
          <p:cNvPr id="266" name="Google Shape;266;g14200527e4f_0_35"/>
          <p:cNvSpPr txBox="1"/>
          <p:nvPr>
            <p:ph idx="3" type="subTitle"/>
          </p:nvPr>
        </p:nvSpPr>
        <p:spPr>
          <a:xfrm>
            <a:off x="4991675" y="1299325"/>
            <a:ext cx="3966000" cy="17733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SzPts val="2400"/>
              <a:buNone/>
            </a:pPr>
            <a:r>
              <a:rPr lang="en" sz="4800"/>
              <a:t>TEAM RESOURCES</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4200527e4f_1_0"/>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solidFill>
                  <a:schemeClr val="lt1"/>
                </a:solidFill>
              </a:rPr>
              <a:t>‹#›</a:t>
            </a:fld>
            <a:endParaRPr>
              <a:solidFill>
                <a:schemeClr val="lt1"/>
              </a:solidFill>
            </a:endParaRPr>
          </a:p>
        </p:txBody>
      </p:sp>
      <p:sp>
        <p:nvSpPr>
          <p:cNvPr id="272" name="Google Shape;272;g14200527e4f_1_0"/>
          <p:cNvSpPr txBox="1"/>
          <p:nvPr>
            <p:ph type="title"/>
          </p:nvPr>
        </p:nvSpPr>
        <p:spPr>
          <a:xfrm>
            <a:off x="311700" y="555600"/>
            <a:ext cx="3492300" cy="9234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a:solidFill>
                  <a:schemeClr val="accent1"/>
                </a:solidFill>
              </a:rPr>
              <a:t>How to be a Friend to a Foster Parent</a:t>
            </a:r>
            <a:endParaRPr>
              <a:solidFill>
                <a:schemeClr val="accent1"/>
              </a:solidFill>
            </a:endParaRPr>
          </a:p>
        </p:txBody>
      </p:sp>
      <p:sp>
        <p:nvSpPr>
          <p:cNvPr id="273" name="Google Shape;273;g14200527e4f_1_0"/>
          <p:cNvSpPr txBox="1"/>
          <p:nvPr>
            <p:ph idx="1" type="body"/>
          </p:nvPr>
        </p:nvSpPr>
        <p:spPr>
          <a:xfrm>
            <a:off x="396475" y="1479000"/>
            <a:ext cx="3257700" cy="3090000"/>
          </a:xfrm>
          <a:prstGeom prst="rect">
            <a:avLst/>
          </a:prstGeom>
          <a:noFill/>
          <a:ln>
            <a:noFill/>
          </a:ln>
        </p:spPr>
        <p:txBody>
          <a:bodyPr anchorCtr="0" anchor="t" bIns="91425" lIns="91425" spcFirstLastPara="1" rIns="91425" wrap="square" tIns="91425">
            <a:normAutofit/>
          </a:bodyPr>
          <a:lstStyle/>
          <a:p>
            <a:pPr indent="-304800" lvl="0" marL="457200" rtl="0" algn="l">
              <a:lnSpc>
                <a:spcPct val="150000"/>
              </a:lnSpc>
              <a:spcBef>
                <a:spcPts val="0"/>
              </a:spcBef>
              <a:spcAft>
                <a:spcPts val="0"/>
              </a:spcAft>
              <a:buClr>
                <a:schemeClr val="lt2"/>
              </a:buClr>
              <a:buSzPts val="1200"/>
              <a:buChar char="➔"/>
            </a:pPr>
            <a:r>
              <a:rPr lang="en">
                <a:solidFill>
                  <a:schemeClr val="lt2"/>
                </a:solidFill>
              </a:rPr>
              <a:t>Recognize they aren't heroes - they are parents just like everyone else</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Give them room to talk, but don't ask for details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Don't tell them to quit</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Traditional parenting techniques may not work</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Ask about respite needs</a:t>
            </a:r>
            <a:endParaRPr>
              <a:solidFill>
                <a:schemeClr val="lt2"/>
              </a:solidFill>
            </a:endParaRPr>
          </a:p>
          <a:p>
            <a:pPr indent="-304800" lvl="0" marL="457200" rtl="0" algn="l">
              <a:lnSpc>
                <a:spcPct val="150000"/>
              </a:lnSpc>
              <a:spcBef>
                <a:spcPts val="0"/>
              </a:spcBef>
              <a:spcAft>
                <a:spcPts val="0"/>
              </a:spcAft>
              <a:buClr>
                <a:schemeClr val="lt2"/>
              </a:buClr>
              <a:buSzPts val="1200"/>
              <a:buChar char="➔"/>
            </a:pPr>
            <a:r>
              <a:rPr lang="en">
                <a:solidFill>
                  <a:schemeClr val="lt2"/>
                </a:solidFill>
              </a:rPr>
              <a:t>Love their kids well</a:t>
            </a:r>
            <a:endParaRPr>
              <a:solidFill>
                <a:schemeClr val="lt2"/>
              </a:solidFill>
            </a:endParaRPr>
          </a:p>
          <a:p>
            <a:pPr indent="0" lvl="0" marL="0" rtl="0" algn="l">
              <a:lnSpc>
                <a:spcPct val="150000"/>
              </a:lnSpc>
              <a:spcBef>
                <a:spcPts val="0"/>
              </a:spcBef>
              <a:spcAft>
                <a:spcPts val="0"/>
              </a:spcAft>
              <a:buSzPts val="1200"/>
              <a:buNone/>
            </a:pPr>
            <a:r>
              <a:t/>
            </a:r>
            <a:endParaRPr/>
          </a:p>
        </p:txBody>
      </p:sp>
      <p:pic>
        <p:nvPicPr>
          <p:cNvPr id="274" name="Google Shape;274;g14200527e4f_1_0"/>
          <p:cNvPicPr preferRelativeResize="0"/>
          <p:nvPr/>
        </p:nvPicPr>
        <p:blipFill rotWithShape="1">
          <a:blip r:embed="rId3">
            <a:alphaModFix/>
          </a:blip>
          <a:srcRect b="0" l="16746" r="16746" t="0"/>
          <a:stretch/>
        </p:blipFill>
        <p:spPr>
          <a:xfrm>
            <a:off x="4013175" y="500275"/>
            <a:ext cx="4337923" cy="39085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147afea8cab_0_744"/>
          <p:cNvPicPr preferRelativeResize="0"/>
          <p:nvPr/>
        </p:nvPicPr>
        <p:blipFill rotWithShape="1">
          <a:blip r:embed="rId3">
            <a:alphaModFix/>
          </a:blip>
          <a:srcRect b="0" l="0" r="0" t="0"/>
          <a:stretch/>
        </p:blipFill>
        <p:spPr>
          <a:xfrm flipH="1" rot="475483">
            <a:off x="4644311" y="1037828"/>
            <a:ext cx="762806" cy="1101802"/>
          </a:xfrm>
          <a:prstGeom prst="rect">
            <a:avLst/>
          </a:prstGeom>
          <a:noFill/>
          <a:ln>
            <a:noFill/>
          </a:ln>
        </p:spPr>
      </p:pic>
      <p:pic>
        <p:nvPicPr>
          <p:cNvPr id="280" name="Google Shape;280;g147afea8cab_0_744"/>
          <p:cNvPicPr preferRelativeResize="0"/>
          <p:nvPr/>
        </p:nvPicPr>
        <p:blipFill rotWithShape="1">
          <a:blip r:embed="rId4">
            <a:alphaModFix/>
          </a:blip>
          <a:srcRect b="0" l="0" r="0" t="0"/>
          <a:stretch/>
        </p:blipFill>
        <p:spPr>
          <a:xfrm rot="-1594056">
            <a:off x="582337" y="2927058"/>
            <a:ext cx="997166" cy="955866"/>
          </a:xfrm>
          <a:prstGeom prst="rect">
            <a:avLst/>
          </a:prstGeom>
          <a:noFill/>
          <a:ln>
            <a:noFill/>
          </a:ln>
        </p:spPr>
      </p:pic>
      <p:pic>
        <p:nvPicPr>
          <p:cNvPr id="281" name="Google Shape;281;g147afea8cab_0_744"/>
          <p:cNvPicPr preferRelativeResize="0"/>
          <p:nvPr/>
        </p:nvPicPr>
        <p:blipFill rotWithShape="1">
          <a:blip r:embed="rId5">
            <a:alphaModFix/>
          </a:blip>
          <a:srcRect b="0" l="0" r="0" t="0"/>
          <a:stretch/>
        </p:blipFill>
        <p:spPr>
          <a:xfrm flipH="1" rot="5400014">
            <a:off x="407785" y="1233764"/>
            <a:ext cx="1126847" cy="709920"/>
          </a:xfrm>
          <a:prstGeom prst="rect">
            <a:avLst/>
          </a:prstGeom>
          <a:noFill/>
          <a:ln>
            <a:noFill/>
          </a:ln>
        </p:spPr>
      </p:pic>
      <p:pic>
        <p:nvPicPr>
          <p:cNvPr id="282" name="Google Shape;282;g147afea8cab_0_744"/>
          <p:cNvPicPr preferRelativeResize="0"/>
          <p:nvPr/>
        </p:nvPicPr>
        <p:blipFill rotWithShape="1">
          <a:blip r:embed="rId6">
            <a:alphaModFix/>
          </a:blip>
          <a:srcRect b="0" l="0" r="0" t="0"/>
          <a:stretch/>
        </p:blipFill>
        <p:spPr>
          <a:xfrm flipH="1" rot="-390739">
            <a:off x="4624975" y="2912462"/>
            <a:ext cx="891226" cy="985051"/>
          </a:xfrm>
          <a:prstGeom prst="rect">
            <a:avLst/>
          </a:prstGeom>
          <a:noFill/>
          <a:ln>
            <a:noFill/>
          </a:ln>
        </p:spPr>
      </p:pic>
      <p:sp>
        <p:nvSpPr>
          <p:cNvPr id="283" name="Google Shape;283;g147afea8cab_0_744"/>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sp>
        <p:nvSpPr>
          <p:cNvPr id="284" name="Google Shape;284;g147afea8cab_0_744"/>
          <p:cNvSpPr txBox="1"/>
          <p:nvPr/>
        </p:nvSpPr>
        <p:spPr>
          <a:xfrm>
            <a:off x="1326175" y="1248450"/>
            <a:ext cx="3377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chemeClr val="accent1"/>
                </a:solidFill>
                <a:latin typeface="Josefin Sans"/>
                <a:ea typeface="Josefin Sans"/>
                <a:cs typeface="Josefin Sans"/>
                <a:sym typeface="Josefin Sans"/>
              </a:rPr>
              <a:t>How are families chosen?</a:t>
            </a:r>
            <a:endParaRPr b="0" i="0" sz="1800" u="none" cap="none" strike="noStrike">
              <a:solidFill>
                <a:schemeClr val="accent1"/>
              </a:solidFill>
              <a:latin typeface="Josefin Sans"/>
              <a:ea typeface="Josefin Sans"/>
              <a:cs typeface="Josefin Sans"/>
              <a:sym typeface="Josefin Sans"/>
            </a:endParaRPr>
          </a:p>
        </p:txBody>
      </p:sp>
      <p:sp>
        <p:nvSpPr>
          <p:cNvPr id="285" name="Google Shape;285;g147afea8cab_0_744"/>
          <p:cNvSpPr txBox="1"/>
          <p:nvPr>
            <p:ph type="title"/>
          </p:nvPr>
        </p:nvSpPr>
        <p:spPr>
          <a:xfrm>
            <a:off x="2011350" y="324800"/>
            <a:ext cx="51213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2800"/>
              <a:buNone/>
            </a:pPr>
            <a:r>
              <a:rPr lang="en">
                <a:solidFill>
                  <a:schemeClr val="accent1"/>
                </a:solidFill>
              </a:rPr>
              <a:t>Frequently Asked Questions</a:t>
            </a:r>
            <a:endParaRPr>
              <a:solidFill>
                <a:schemeClr val="accent1"/>
              </a:solidFill>
            </a:endParaRPr>
          </a:p>
        </p:txBody>
      </p:sp>
      <p:sp>
        <p:nvSpPr>
          <p:cNvPr id="286" name="Google Shape;286;g147afea8cab_0_744"/>
          <p:cNvSpPr txBox="1"/>
          <p:nvPr/>
        </p:nvSpPr>
        <p:spPr>
          <a:xfrm>
            <a:off x="1440900" y="3034100"/>
            <a:ext cx="3377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chemeClr val="accent1"/>
                </a:solidFill>
                <a:latin typeface="Josefin Sans"/>
                <a:ea typeface="Josefin Sans"/>
                <a:cs typeface="Josefin Sans"/>
                <a:sym typeface="Josefin Sans"/>
              </a:rPr>
              <a:t>How long does a WRAP Team wrap around a family?</a:t>
            </a:r>
            <a:endParaRPr b="0" i="0" sz="1800" u="none" cap="none" strike="noStrike">
              <a:solidFill>
                <a:schemeClr val="accent1"/>
              </a:solidFill>
              <a:latin typeface="Josefin Sans"/>
              <a:ea typeface="Josefin Sans"/>
              <a:cs typeface="Josefin Sans"/>
              <a:sym typeface="Josefin Sans"/>
            </a:endParaRPr>
          </a:p>
        </p:txBody>
      </p:sp>
      <p:sp>
        <p:nvSpPr>
          <p:cNvPr id="287" name="Google Shape;287;g147afea8cab_0_744"/>
          <p:cNvSpPr txBox="1"/>
          <p:nvPr/>
        </p:nvSpPr>
        <p:spPr>
          <a:xfrm>
            <a:off x="5479425" y="1199675"/>
            <a:ext cx="3377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chemeClr val="accent1"/>
                </a:solidFill>
                <a:latin typeface="Josefin Sans"/>
                <a:ea typeface="Josefin Sans"/>
                <a:cs typeface="Josefin Sans"/>
                <a:sym typeface="Josefin Sans"/>
              </a:rPr>
              <a:t>What do I do when I can no longer serve on this team?</a:t>
            </a:r>
            <a:endParaRPr b="0" i="0" sz="1800" u="none" cap="none" strike="noStrike">
              <a:solidFill>
                <a:schemeClr val="accent1"/>
              </a:solidFill>
              <a:latin typeface="Josefin Sans"/>
              <a:ea typeface="Josefin Sans"/>
              <a:cs typeface="Josefin Sans"/>
              <a:sym typeface="Josefin Sans"/>
            </a:endParaRPr>
          </a:p>
        </p:txBody>
      </p:sp>
      <p:sp>
        <p:nvSpPr>
          <p:cNvPr id="288" name="Google Shape;288;g147afea8cab_0_744"/>
          <p:cNvSpPr txBox="1"/>
          <p:nvPr/>
        </p:nvSpPr>
        <p:spPr>
          <a:xfrm>
            <a:off x="5479425" y="3070250"/>
            <a:ext cx="3377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chemeClr val="accent1"/>
                </a:solidFill>
                <a:latin typeface="Josefin Sans"/>
                <a:ea typeface="Josefin Sans"/>
                <a:cs typeface="Josefin Sans"/>
                <a:sym typeface="Josefin Sans"/>
              </a:rPr>
              <a:t>Other questions?</a:t>
            </a:r>
            <a:endParaRPr b="0" i="0" sz="1800" u="none" cap="none" strike="noStrike">
              <a:solidFill>
                <a:schemeClr val="accent1"/>
              </a:solidFill>
              <a:latin typeface="Josefin Sans"/>
              <a:ea typeface="Josefin Sans"/>
              <a:cs typeface="Josefin Sans"/>
              <a:sym typeface="Josefi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8"/>
          <p:cNvPicPr preferRelativeResize="0"/>
          <p:nvPr>
            <p:ph idx="2" type="pic"/>
          </p:nvPr>
        </p:nvPicPr>
        <p:blipFill rotWithShape="1">
          <a:blip r:embed="rId3">
            <a:alphaModFix/>
          </a:blip>
          <a:srcRect b="36391" l="389" r="-388" t="23889"/>
          <a:stretch/>
        </p:blipFill>
        <p:spPr>
          <a:xfrm>
            <a:off x="0" y="0"/>
            <a:ext cx="9144000" cy="2420400"/>
          </a:xfrm>
          <a:prstGeom prst="roundRect">
            <a:avLst>
              <a:gd fmla="val 16667" name="adj"/>
            </a:avLst>
          </a:prstGeom>
          <a:noFill/>
          <a:ln>
            <a:noFill/>
          </a:ln>
        </p:spPr>
      </p:pic>
      <p:sp>
        <p:nvSpPr>
          <p:cNvPr id="294" name="Google Shape;294;p8"/>
          <p:cNvSpPr txBox="1"/>
          <p:nvPr>
            <p:ph type="title"/>
          </p:nvPr>
        </p:nvSpPr>
        <p:spPr>
          <a:xfrm>
            <a:off x="311700" y="2770675"/>
            <a:ext cx="8491500" cy="1591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2400"/>
              <a:buNone/>
            </a:pPr>
            <a:r>
              <a:rPr b="1" lang="en" sz="3200">
                <a:solidFill>
                  <a:schemeClr val="accent4"/>
                </a:solidFill>
                <a:latin typeface="Josefin Sans"/>
                <a:ea typeface="Josefin Sans"/>
                <a:cs typeface="Josefin Sans"/>
                <a:sym typeface="Josefin Sans"/>
              </a:rPr>
              <a:t>People of faith </a:t>
            </a:r>
            <a:r>
              <a:rPr lang="en"/>
              <a:t>are the largest, most organized, mobilized and called body of volunteers in the world!  </a:t>
            </a:r>
            <a:endParaRPr/>
          </a:p>
          <a:p>
            <a:pPr indent="0" lvl="0" marL="0" rtl="0" algn="ctr">
              <a:lnSpc>
                <a:spcPct val="100000"/>
              </a:lnSpc>
              <a:spcBef>
                <a:spcPts val="0"/>
              </a:spcBef>
              <a:spcAft>
                <a:spcPts val="0"/>
              </a:spcAft>
              <a:buSzPts val="2400"/>
              <a:buNone/>
            </a:pPr>
            <a:r>
              <a:rPr lang="en"/>
              <a:t>So what part of WRAP will you say </a:t>
            </a:r>
            <a:r>
              <a:rPr b="1" lang="en" sz="3200">
                <a:solidFill>
                  <a:schemeClr val="accent4"/>
                </a:solidFill>
                <a:latin typeface="Josefin Sans"/>
                <a:ea typeface="Josefin Sans"/>
                <a:cs typeface="Josefin Sans"/>
                <a:sym typeface="Josefin Sans"/>
              </a:rPr>
              <a:t>Yes </a:t>
            </a:r>
            <a:r>
              <a:rPr lang="en"/>
              <a:t>to!</a:t>
            </a:r>
            <a:endParaRPr/>
          </a:p>
        </p:txBody>
      </p:sp>
      <p:sp>
        <p:nvSpPr>
          <p:cNvPr id="295" name="Google Shape;295;p8"/>
          <p:cNvSpPr txBox="1"/>
          <p:nvPr>
            <p:ph idx="12" type="sldNum"/>
          </p:nvPr>
        </p:nvSpPr>
        <p:spPr>
          <a:xfrm>
            <a:off x="8497700" y="4472038"/>
            <a:ext cx="341700" cy="249300"/>
          </a:xfrm>
          <a:prstGeom prst="rect">
            <a:avLst/>
          </a:prstGeom>
          <a:noFill/>
          <a:ln>
            <a:noFill/>
          </a:ln>
        </p:spPr>
        <p:txBody>
          <a:bodyPr anchorCtr="0" anchor="ctr" bIns="91425" lIns="91425" spcFirstLastPara="1" rIns="91425" wrap="square" tIns="91425">
            <a:normAutofit fontScale="77500" lnSpcReduction="20000"/>
          </a:bodyPr>
          <a:lstStyle/>
          <a:p>
            <a:pPr indent="0" lvl="0" marL="0" rtl="0" algn="ctr">
              <a:lnSpc>
                <a:spcPct val="80000"/>
              </a:lnSpc>
              <a:spcBef>
                <a:spcPts val="0"/>
              </a:spcBef>
              <a:spcAft>
                <a:spcPts val="0"/>
              </a:spcAft>
              <a:buSzPct val="1000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301" name="Google Shape;301;p13"/>
          <p:cNvSpPr txBox="1"/>
          <p:nvPr/>
        </p:nvSpPr>
        <p:spPr>
          <a:xfrm rot="614">
            <a:off x="7302072" y="1044248"/>
            <a:ext cx="16794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Josefin Sans"/>
                <a:ea typeface="Josefin Sans"/>
                <a:cs typeface="Josefin Sans"/>
                <a:sym typeface="Josefin Sans"/>
              </a:rPr>
              <a:t>Thank you!.</a:t>
            </a:r>
            <a:endParaRPr b="0" i="0" sz="2400" u="none" cap="none" strike="noStrike">
              <a:solidFill>
                <a:schemeClr val="lt1"/>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Josefin Sans"/>
              <a:ea typeface="Josefin Sans"/>
              <a:cs typeface="Josefin Sans"/>
              <a:sym typeface="Josefin Sans"/>
            </a:endParaRPr>
          </a:p>
        </p:txBody>
      </p:sp>
      <p:sp>
        <p:nvSpPr>
          <p:cNvPr id="302" name="Google Shape;302;p13"/>
          <p:cNvSpPr txBox="1"/>
          <p:nvPr/>
        </p:nvSpPr>
        <p:spPr>
          <a:xfrm>
            <a:off x="2499900" y="1463550"/>
            <a:ext cx="41442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chemeClr val="accent3"/>
                </a:solidFill>
                <a:latin typeface="Josefin Sans"/>
                <a:ea typeface="Josefin Sans"/>
                <a:cs typeface="Josefin Sans"/>
                <a:sym typeface="Josefin Sans"/>
              </a:rPr>
              <a:t>Thank you</a:t>
            </a:r>
            <a:endParaRPr b="1" i="0" sz="6000" u="none" cap="none" strike="noStrike">
              <a:solidFill>
                <a:schemeClr val="accent3"/>
              </a:solidFill>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47afea8cab_0_12"/>
          <p:cNvSpPr txBox="1"/>
          <p:nvPr>
            <p:ph type="title"/>
          </p:nvPr>
        </p:nvSpPr>
        <p:spPr>
          <a:xfrm>
            <a:off x="4929175" y="1034550"/>
            <a:ext cx="3327900" cy="5541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2400"/>
              <a:buNone/>
            </a:pPr>
            <a:r>
              <a:rPr lang="en"/>
              <a:t>Family Information</a:t>
            </a:r>
            <a:endParaRPr/>
          </a:p>
        </p:txBody>
      </p:sp>
      <p:sp>
        <p:nvSpPr>
          <p:cNvPr id="114" name="Google Shape;114;g147afea8cab_0_12"/>
          <p:cNvSpPr txBox="1"/>
          <p:nvPr>
            <p:ph idx="1" type="body"/>
          </p:nvPr>
        </p:nvSpPr>
        <p:spPr>
          <a:xfrm>
            <a:off x="4811788" y="1751250"/>
            <a:ext cx="3974700" cy="2567100"/>
          </a:xfrm>
          <a:prstGeom prst="rect">
            <a:avLst/>
          </a:prstGeom>
          <a:noFill/>
          <a:ln>
            <a:noFill/>
          </a:ln>
        </p:spPr>
        <p:txBody>
          <a:bodyPr anchorCtr="0" anchor="t" bIns="91425" lIns="91425" spcFirstLastPara="1" rIns="91425" wrap="square" tIns="91425">
            <a:normAutofit fontScale="25000" lnSpcReduction="10000"/>
          </a:bodyPr>
          <a:lstStyle/>
          <a:p>
            <a:pPr indent="0" lvl="0" marL="0" rtl="0" algn="l">
              <a:lnSpc>
                <a:spcPct val="150000"/>
              </a:lnSpc>
              <a:spcBef>
                <a:spcPts val="1200"/>
              </a:spcBef>
              <a:spcAft>
                <a:spcPts val="0"/>
              </a:spcAft>
              <a:buSzPts val="300"/>
              <a:buNone/>
            </a:pPr>
            <a:r>
              <a:rPr lang="en" sz="4867"/>
              <a:t>Use this space to introduce the family you will be serving. </a:t>
            </a:r>
            <a:endParaRPr sz="4867"/>
          </a:p>
          <a:p>
            <a:pPr indent="0" lvl="0" marL="0" rtl="0" algn="l">
              <a:lnSpc>
                <a:spcPct val="150000"/>
              </a:lnSpc>
              <a:spcBef>
                <a:spcPts val="1200"/>
              </a:spcBef>
              <a:spcAft>
                <a:spcPts val="0"/>
              </a:spcAft>
              <a:buSzPts val="300"/>
              <a:buNone/>
            </a:pPr>
            <a:r>
              <a:rPr lang="en" sz="4867"/>
              <a:t>Have them give their family testimony during this time. </a:t>
            </a:r>
            <a:endParaRPr sz="4867"/>
          </a:p>
          <a:p>
            <a:pPr indent="0" lvl="0" marL="0" rtl="0" algn="l">
              <a:lnSpc>
                <a:spcPct val="150000"/>
              </a:lnSpc>
              <a:spcBef>
                <a:spcPts val="1200"/>
              </a:spcBef>
              <a:spcAft>
                <a:spcPts val="0"/>
              </a:spcAft>
              <a:buSzPts val="300"/>
              <a:buNone/>
            </a:pPr>
            <a:r>
              <a:rPr lang="en" sz="4867"/>
              <a:t>***Don't forget to replace this photo with one of the foster/adoptive/kinship family!***</a:t>
            </a:r>
            <a:endParaRPr sz="4867"/>
          </a:p>
          <a:p>
            <a:pPr indent="0" lvl="0" marL="0" rtl="0" algn="l">
              <a:lnSpc>
                <a:spcPct val="150000"/>
              </a:lnSpc>
              <a:spcBef>
                <a:spcPts val="1200"/>
              </a:spcBef>
              <a:spcAft>
                <a:spcPts val="0"/>
              </a:spcAft>
              <a:buSzPct val="100000"/>
              <a:buNone/>
            </a:pPr>
            <a:r>
              <a:t/>
            </a:r>
            <a:endParaRPr/>
          </a:p>
          <a:p>
            <a:pPr indent="0" lvl="0" marL="0" rtl="0" algn="l">
              <a:lnSpc>
                <a:spcPct val="150000"/>
              </a:lnSpc>
              <a:spcBef>
                <a:spcPts val="1200"/>
              </a:spcBef>
              <a:spcAft>
                <a:spcPts val="1200"/>
              </a:spcAft>
              <a:buSzPct val="100000"/>
              <a:buNone/>
            </a:pPr>
            <a:r>
              <a:t/>
            </a:r>
            <a:endParaRPr/>
          </a:p>
        </p:txBody>
      </p:sp>
      <p:sp>
        <p:nvSpPr>
          <p:cNvPr id="115" name="Google Shape;115;g147afea8cab_0_12"/>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00"/>
              <a:buNone/>
            </a:pPr>
            <a:fld id="{00000000-1234-1234-1234-123412341234}" type="slidenum">
              <a:rPr lang="en"/>
              <a:t>‹#›</a:t>
            </a:fld>
            <a:endParaRPr/>
          </a:p>
        </p:txBody>
      </p:sp>
      <p:pic>
        <p:nvPicPr>
          <p:cNvPr id="116" name="Google Shape;116;g147afea8cab_0_12"/>
          <p:cNvPicPr preferRelativeResize="0"/>
          <p:nvPr/>
        </p:nvPicPr>
        <p:blipFill rotWithShape="1">
          <a:blip r:embed="rId3">
            <a:alphaModFix/>
          </a:blip>
          <a:srcRect b="0" l="13035" r="0" t="23330"/>
          <a:stretch/>
        </p:blipFill>
        <p:spPr>
          <a:xfrm>
            <a:off x="340225" y="503625"/>
            <a:ext cx="4349650" cy="3014924"/>
          </a:xfrm>
          <a:prstGeom prst="rect">
            <a:avLst/>
          </a:prstGeom>
          <a:noFill/>
          <a:ln>
            <a:noFill/>
          </a:ln>
        </p:spPr>
      </p:pic>
      <p:sp>
        <p:nvSpPr>
          <p:cNvPr id="117" name="Google Shape;117;g147afea8cab_0_12"/>
          <p:cNvSpPr txBox="1"/>
          <p:nvPr>
            <p:ph type="title"/>
          </p:nvPr>
        </p:nvSpPr>
        <p:spPr>
          <a:xfrm>
            <a:off x="1406125" y="3630100"/>
            <a:ext cx="3327900" cy="5061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n"/>
              <a:t>Family Name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47afea8cab_0_22"/>
          <p:cNvSpPr txBox="1"/>
          <p:nvPr>
            <p:ph type="title"/>
          </p:nvPr>
        </p:nvSpPr>
        <p:spPr>
          <a:xfrm>
            <a:off x="4848475" y="223950"/>
            <a:ext cx="4125000" cy="42300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667"/>
              <a:buNone/>
            </a:pPr>
            <a:r>
              <a:rPr lang="en">
                <a:solidFill>
                  <a:schemeClr val="lt1"/>
                </a:solidFill>
              </a:rPr>
              <a:t>WRAP Ministry bridges the </a:t>
            </a:r>
            <a:endParaRPr>
              <a:solidFill>
                <a:schemeClr val="lt1"/>
              </a:solidFill>
            </a:endParaRPr>
          </a:p>
          <a:p>
            <a:pPr indent="0" lvl="0" marL="0" rtl="0" algn="ctr">
              <a:lnSpc>
                <a:spcPct val="100000"/>
              </a:lnSpc>
              <a:spcBef>
                <a:spcPts val="0"/>
              </a:spcBef>
              <a:spcAft>
                <a:spcPts val="0"/>
              </a:spcAft>
              <a:buSzPts val="4667"/>
              <a:buNone/>
            </a:pPr>
            <a:r>
              <a:rPr lang="en" sz="3422">
                <a:solidFill>
                  <a:srgbClr val="1C3D75"/>
                </a:solidFill>
                <a:latin typeface="Pacifico"/>
                <a:ea typeface="Pacifico"/>
                <a:cs typeface="Pacifico"/>
                <a:sym typeface="Pacifico"/>
              </a:rPr>
              <a:t>needs of foster families</a:t>
            </a:r>
            <a:r>
              <a:rPr lang="en" sz="3755">
                <a:latin typeface="Josefin Sans"/>
                <a:ea typeface="Josefin Sans"/>
                <a:cs typeface="Josefin Sans"/>
                <a:sym typeface="Josefin Sans"/>
              </a:rPr>
              <a:t> </a:t>
            </a:r>
            <a:endParaRPr sz="3755">
              <a:latin typeface="Josefin Sans"/>
              <a:ea typeface="Josefin Sans"/>
              <a:cs typeface="Josefin Sans"/>
              <a:sym typeface="Josefin Sans"/>
            </a:endParaRPr>
          </a:p>
          <a:p>
            <a:pPr indent="0" lvl="0" marL="0" rtl="0" algn="ctr">
              <a:lnSpc>
                <a:spcPct val="100000"/>
              </a:lnSpc>
              <a:spcBef>
                <a:spcPts val="0"/>
              </a:spcBef>
              <a:spcAft>
                <a:spcPts val="0"/>
              </a:spcAft>
              <a:buSzPts val="4667"/>
              <a:buNone/>
            </a:pPr>
            <a:r>
              <a:rPr lang="en">
                <a:solidFill>
                  <a:schemeClr val="lt1"/>
                </a:solidFill>
              </a:rPr>
              <a:t>with the </a:t>
            </a:r>
            <a:endParaRPr>
              <a:solidFill>
                <a:schemeClr val="lt1"/>
              </a:solidFill>
            </a:endParaRPr>
          </a:p>
          <a:p>
            <a:pPr indent="0" lvl="0" marL="0" rtl="0" algn="ctr">
              <a:lnSpc>
                <a:spcPct val="100000"/>
              </a:lnSpc>
              <a:spcBef>
                <a:spcPts val="0"/>
              </a:spcBef>
              <a:spcAft>
                <a:spcPts val="0"/>
              </a:spcAft>
              <a:buSzPts val="4667"/>
              <a:buNone/>
            </a:pPr>
            <a:r>
              <a:rPr lang="en" sz="3300">
                <a:solidFill>
                  <a:srgbClr val="1C3D75"/>
                </a:solidFill>
                <a:latin typeface="Pacifico"/>
                <a:ea typeface="Pacifico"/>
                <a:cs typeface="Pacifico"/>
                <a:sym typeface="Pacifico"/>
              </a:rPr>
              <a:t>resources of the faith community</a:t>
            </a:r>
            <a:endParaRPr sz="3300">
              <a:solidFill>
                <a:srgbClr val="1C3D75"/>
              </a:solidFill>
              <a:latin typeface="Pacifico"/>
              <a:ea typeface="Pacifico"/>
              <a:cs typeface="Pacifico"/>
              <a:sym typeface="Pacifico"/>
            </a:endParaRPr>
          </a:p>
        </p:txBody>
      </p:sp>
      <p:sp>
        <p:nvSpPr>
          <p:cNvPr id="123" name="Google Shape;123;g147afea8cab_0_22"/>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24" name="Google Shape;124;g147afea8cab_0_22"/>
          <p:cNvPicPr preferRelativeResize="0"/>
          <p:nvPr/>
        </p:nvPicPr>
        <p:blipFill rotWithShape="1">
          <a:blip r:embed="rId3">
            <a:alphaModFix/>
          </a:blip>
          <a:srcRect b="0" l="0" r="0" t="0"/>
          <a:stretch/>
        </p:blipFill>
        <p:spPr>
          <a:xfrm>
            <a:off x="89275" y="67100"/>
            <a:ext cx="4543677" cy="4543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47c3b4f3de_0_18"/>
          <p:cNvSpPr txBox="1"/>
          <p:nvPr>
            <p:ph type="title"/>
          </p:nvPr>
        </p:nvSpPr>
        <p:spPr>
          <a:xfrm>
            <a:off x="376000" y="49327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84621"/>
              <a:buNone/>
            </a:pPr>
            <a:r>
              <a:rPr lang="en" sz="7222"/>
              <a:t>30-50%</a:t>
            </a:r>
            <a:endParaRPr sz="7222"/>
          </a:p>
          <a:p>
            <a:pPr indent="0" lvl="0" marL="0" rtl="0" algn="ctr">
              <a:lnSpc>
                <a:spcPct val="100000"/>
              </a:lnSpc>
              <a:spcBef>
                <a:spcPts val="0"/>
              </a:spcBef>
              <a:spcAft>
                <a:spcPts val="0"/>
              </a:spcAft>
              <a:buSzPts val="12000"/>
              <a:buNone/>
            </a:pPr>
            <a:r>
              <a:rPr lang="en" sz="2416"/>
              <a:t>Last More </a:t>
            </a:r>
            <a:endParaRPr sz="2416"/>
          </a:p>
          <a:p>
            <a:pPr indent="0" lvl="0" marL="0" rtl="0" algn="ctr">
              <a:lnSpc>
                <a:spcPct val="100000"/>
              </a:lnSpc>
              <a:spcBef>
                <a:spcPts val="0"/>
              </a:spcBef>
              <a:spcAft>
                <a:spcPts val="0"/>
              </a:spcAft>
              <a:buSzPts val="12000"/>
              <a:buNone/>
            </a:pPr>
            <a:r>
              <a:rPr lang="en" sz="2416"/>
              <a:t>Than A Year</a:t>
            </a:r>
            <a:endParaRPr sz="2416"/>
          </a:p>
        </p:txBody>
      </p:sp>
      <p:pic>
        <p:nvPicPr>
          <p:cNvPr id="130" name="Google Shape;130;g147c3b4f3de_0_18"/>
          <p:cNvPicPr preferRelativeResize="0"/>
          <p:nvPr/>
        </p:nvPicPr>
        <p:blipFill rotWithShape="1">
          <a:blip r:embed="rId3">
            <a:alphaModFix/>
          </a:blip>
          <a:srcRect b="0" l="0" r="0" t="0"/>
          <a:stretch/>
        </p:blipFill>
        <p:spPr>
          <a:xfrm flipH="1" rot="3991220">
            <a:off x="6566682" y="1863349"/>
            <a:ext cx="2248884" cy="1416803"/>
          </a:xfrm>
          <a:prstGeom prst="rect">
            <a:avLst/>
          </a:prstGeom>
          <a:noFill/>
          <a:ln>
            <a:noFill/>
          </a:ln>
        </p:spPr>
      </p:pic>
      <p:sp>
        <p:nvSpPr>
          <p:cNvPr id="131" name="Google Shape;131;g147c3b4f3de_0_18"/>
          <p:cNvSpPr txBox="1"/>
          <p:nvPr>
            <p:ph idx="1" type="body"/>
          </p:nvPr>
        </p:nvSpPr>
        <p:spPr>
          <a:xfrm>
            <a:off x="311700" y="2881075"/>
            <a:ext cx="8520600" cy="1930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SzPts val="1800"/>
              <a:buNone/>
            </a:pPr>
            <a:r>
              <a:rPr lang="en" sz="2400">
                <a:solidFill>
                  <a:srgbClr val="1C3D75"/>
                </a:solidFill>
                <a:latin typeface="Raleway"/>
                <a:ea typeface="Raleway"/>
                <a:cs typeface="Raleway"/>
                <a:sym typeface="Raleway"/>
              </a:rPr>
              <a:t>The primary reason foster families stop fostering is a lack of social support.</a:t>
            </a:r>
            <a:endParaRPr sz="2400">
              <a:solidFill>
                <a:srgbClr val="1C3D75"/>
              </a:solidFill>
              <a:latin typeface="Raleway"/>
              <a:ea typeface="Raleway"/>
              <a:cs typeface="Raleway"/>
              <a:sym typeface="Raleway"/>
            </a:endParaRPr>
          </a:p>
          <a:p>
            <a:pPr indent="0" lvl="0" marL="0" rtl="0" algn="ctr">
              <a:lnSpc>
                <a:spcPct val="90000"/>
              </a:lnSpc>
              <a:spcBef>
                <a:spcPts val="0"/>
              </a:spcBef>
              <a:spcAft>
                <a:spcPts val="0"/>
              </a:spcAft>
              <a:buSzPts val="1800"/>
              <a:buNone/>
            </a:pPr>
            <a:r>
              <a:t/>
            </a:r>
            <a:endParaRPr sz="2400">
              <a:solidFill>
                <a:srgbClr val="1C3D75"/>
              </a:solidFill>
              <a:latin typeface="Raleway"/>
              <a:ea typeface="Raleway"/>
              <a:cs typeface="Raleway"/>
              <a:sym typeface="Raleway"/>
            </a:endParaRPr>
          </a:p>
          <a:p>
            <a:pPr indent="0" lvl="0" marL="0" rtl="0" algn="ctr">
              <a:lnSpc>
                <a:spcPct val="90000"/>
              </a:lnSpc>
              <a:spcBef>
                <a:spcPts val="0"/>
              </a:spcBef>
              <a:spcAft>
                <a:spcPts val="0"/>
              </a:spcAft>
              <a:buClr>
                <a:srgbClr val="1C3D75"/>
              </a:buClr>
              <a:buSzPts val="3000"/>
              <a:buFont typeface="Raleway"/>
              <a:buNone/>
            </a:pPr>
            <a:r>
              <a:rPr lang="en" sz="1700">
                <a:solidFill>
                  <a:srgbClr val="1C3D75"/>
                </a:solidFill>
                <a:latin typeface="Raleway"/>
                <a:ea typeface="Raleway"/>
                <a:cs typeface="Raleway"/>
                <a:sym typeface="Raleway"/>
              </a:rPr>
              <a:t>[Additionally, we have no way of knowing how many families would start fostering </a:t>
            </a:r>
            <a:endParaRPr sz="1700">
              <a:solidFill>
                <a:srgbClr val="000000"/>
              </a:solidFill>
              <a:latin typeface="Raleway"/>
              <a:ea typeface="Raleway"/>
              <a:cs typeface="Raleway"/>
              <a:sym typeface="Raleway"/>
            </a:endParaRPr>
          </a:p>
          <a:p>
            <a:pPr indent="0" lvl="0" marL="0" rtl="0" algn="ctr">
              <a:lnSpc>
                <a:spcPct val="90000"/>
              </a:lnSpc>
              <a:spcBef>
                <a:spcPts val="0"/>
              </a:spcBef>
              <a:spcAft>
                <a:spcPts val="0"/>
              </a:spcAft>
              <a:buClr>
                <a:srgbClr val="1C3D75"/>
              </a:buClr>
              <a:buSzPts val="3000"/>
              <a:buFont typeface="Raleway"/>
              <a:buNone/>
            </a:pPr>
            <a:r>
              <a:rPr lang="en" sz="1700">
                <a:solidFill>
                  <a:srgbClr val="1C3D75"/>
                </a:solidFill>
                <a:latin typeface="Raleway"/>
                <a:ea typeface="Raleway"/>
                <a:cs typeface="Raleway"/>
                <a:sym typeface="Raleway"/>
              </a:rPr>
              <a:t>if they knew they would have a team of people to support them in their journey.] </a:t>
            </a:r>
            <a:endParaRPr sz="1700">
              <a:solidFill>
                <a:srgbClr val="1C3D75"/>
              </a:solidFill>
              <a:latin typeface="Raleway"/>
              <a:ea typeface="Raleway"/>
              <a:cs typeface="Raleway"/>
              <a:sym typeface="Raleway"/>
            </a:endParaRPr>
          </a:p>
          <a:p>
            <a:pPr indent="0" lvl="0" marL="0" rtl="0" algn="l">
              <a:lnSpc>
                <a:spcPct val="150000"/>
              </a:lnSpc>
              <a:spcBef>
                <a:spcPts val="0"/>
              </a:spcBef>
              <a:spcAft>
                <a:spcPts val="0"/>
              </a:spcAft>
              <a:buSzPts val="1800"/>
              <a:buNone/>
            </a:pPr>
            <a:r>
              <a:t/>
            </a:r>
            <a:endParaRPr/>
          </a:p>
        </p:txBody>
      </p:sp>
      <p:sp>
        <p:nvSpPr>
          <p:cNvPr id="132" name="Google Shape;132;g147c3b4f3de_0_18"/>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133" name="Google Shape;133;g147c3b4f3de_0_18"/>
          <p:cNvSpPr txBox="1"/>
          <p:nvPr/>
        </p:nvSpPr>
        <p:spPr>
          <a:xfrm>
            <a:off x="7050900" y="1500175"/>
            <a:ext cx="2093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n" sz="4800" u="none" cap="none" strike="noStrike">
                <a:solidFill>
                  <a:schemeClr val="lt1"/>
                </a:solidFill>
                <a:latin typeface="Josefin Sans"/>
                <a:ea typeface="Josefin Sans"/>
                <a:cs typeface="Josefin Sans"/>
                <a:sym typeface="Josefin Sans"/>
              </a:rPr>
              <a:t>8%</a:t>
            </a:r>
            <a:endParaRPr b="1" i="0" sz="1300" u="none" cap="none" strike="noStrike">
              <a:solidFill>
                <a:schemeClr val="lt1"/>
              </a:solidFill>
              <a:latin typeface="Josefin Sans"/>
              <a:ea typeface="Josefin Sans"/>
              <a:cs typeface="Josefin Sans"/>
              <a:sym typeface="Josefin Sans"/>
            </a:endParaRPr>
          </a:p>
        </p:txBody>
      </p:sp>
      <p:sp>
        <p:nvSpPr>
          <p:cNvPr id="134" name="Google Shape;134;g147c3b4f3de_0_18"/>
          <p:cNvSpPr txBox="1"/>
          <p:nvPr/>
        </p:nvSpPr>
        <p:spPr>
          <a:xfrm>
            <a:off x="7008200" y="2143125"/>
            <a:ext cx="1489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lt1"/>
                </a:solidFill>
                <a:latin typeface="Josefin Sans"/>
                <a:ea typeface="Josefin Sans"/>
                <a:cs typeface="Josefin Sans"/>
                <a:sym typeface="Josefin Sans"/>
              </a:rPr>
              <a:t>Make it to the </a:t>
            </a:r>
            <a:endParaRPr b="1" i="0" sz="13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lt1"/>
                </a:solidFill>
                <a:latin typeface="Josefin Sans"/>
                <a:ea typeface="Josefin Sans"/>
                <a:cs typeface="Josefin Sans"/>
                <a:sym typeface="Josefin Sans"/>
              </a:rPr>
              <a:t>5 year mark</a:t>
            </a:r>
            <a:endParaRPr b="0" i="0" sz="1400" u="none" cap="none" strike="noStrike">
              <a:solidFill>
                <a:srgbClr val="000000"/>
              </a:solidFill>
              <a:latin typeface="Josefin Sans"/>
              <a:ea typeface="Josefin Sans"/>
              <a:cs typeface="Josefin Sans"/>
              <a:sym typeface="Josefin Sans"/>
            </a:endParaRPr>
          </a:p>
        </p:txBody>
      </p:sp>
      <p:sp>
        <p:nvSpPr>
          <p:cNvPr id="135" name="Google Shape;135;g147c3b4f3de_0_18"/>
          <p:cNvSpPr txBox="1"/>
          <p:nvPr/>
        </p:nvSpPr>
        <p:spPr>
          <a:xfrm>
            <a:off x="3797700" y="312600"/>
            <a:ext cx="1548600" cy="556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16"/>
              <a:buFont typeface="Arial"/>
              <a:buNone/>
            </a:pPr>
            <a:r>
              <a:rPr b="0" i="0" lang="en" sz="2416" u="none" cap="none" strike="noStrike">
                <a:solidFill>
                  <a:schemeClr val="lt1"/>
                </a:solidFill>
                <a:latin typeface="Josefin Sans SemiBold"/>
                <a:ea typeface="Josefin Sans SemiBold"/>
                <a:cs typeface="Josefin Sans SemiBold"/>
                <a:sym typeface="Josefin Sans SemiBold"/>
              </a:rPr>
              <a:t>Only </a:t>
            </a:r>
            <a:endParaRPr b="0" i="0" sz="1400" u="none" cap="none" strike="noStrike">
              <a:solidFill>
                <a:srgbClr val="000000"/>
              </a:solidFill>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47afea8cab_0_115"/>
          <p:cNvSpPr txBox="1"/>
          <p:nvPr>
            <p:ph type="title"/>
          </p:nvPr>
        </p:nvSpPr>
        <p:spPr>
          <a:xfrm>
            <a:off x="311700" y="1292975"/>
            <a:ext cx="8520600" cy="2216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111"/>
              <a:buNone/>
            </a:pPr>
            <a:r>
              <a:rPr lang="en"/>
              <a:t>“It is irresponsible to recruit new foster families without simultaneously recruiting support for those families.”</a:t>
            </a:r>
            <a:endParaRPr/>
          </a:p>
          <a:p>
            <a:pPr indent="0" lvl="0" marL="0" rtl="0" algn="l">
              <a:lnSpc>
                <a:spcPct val="100000"/>
              </a:lnSpc>
              <a:spcBef>
                <a:spcPts val="0"/>
              </a:spcBef>
              <a:spcAft>
                <a:spcPts val="0"/>
              </a:spcAft>
              <a:buSzPts val="3111"/>
              <a:buNone/>
            </a:pPr>
            <a:r>
              <a:t/>
            </a:r>
            <a:endParaRPr/>
          </a:p>
        </p:txBody>
      </p:sp>
      <p:sp>
        <p:nvSpPr>
          <p:cNvPr id="141" name="Google Shape;141;g147afea8cab_0_11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42" name="Google Shape;142;g147afea8cab_0_115"/>
          <p:cNvPicPr preferRelativeResize="0"/>
          <p:nvPr/>
        </p:nvPicPr>
        <p:blipFill rotWithShape="1">
          <a:blip r:embed="rId3">
            <a:alphaModFix/>
          </a:blip>
          <a:srcRect b="0" l="0" r="0" t="0"/>
          <a:stretch/>
        </p:blipFill>
        <p:spPr>
          <a:xfrm>
            <a:off x="3908112" y="2701053"/>
            <a:ext cx="1327775" cy="1467550"/>
          </a:xfrm>
          <a:prstGeom prst="rect">
            <a:avLst/>
          </a:prstGeom>
          <a:noFill/>
          <a:ln>
            <a:noFill/>
          </a:ln>
        </p:spPr>
      </p:pic>
      <p:sp>
        <p:nvSpPr>
          <p:cNvPr id="143" name="Google Shape;143;g147afea8cab_0_115"/>
          <p:cNvSpPr txBox="1"/>
          <p:nvPr>
            <p:ph idx="1" type="body"/>
          </p:nvPr>
        </p:nvSpPr>
        <p:spPr>
          <a:xfrm>
            <a:off x="2549400" y="2817275"/>
            <a:ext cx="4045200" cy="1235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
              <a:t>Kristin Allender</a:t>
            </a:r>
            <a:endParaRPr/>
          </a:p>
          <a:p>
            <a:pPr indent="0" lvl="0" marL="0" rtl="0" algn="ctr">
              <a:lnSpc>
                <a:spcPct val="100000"/>
              </a:lnSpc>
              <a:spcBef>
                <a:spcPts val="0"/>
              </a:spcBef>
              <a:spcAft>
                <a:spcPts val="0"/>
              </a:spcAft>
              <a:buSzPts val="2100"/>
              <a:buNone/>
            </a:pPr>
            <a:r>
              <a:rPr lang="en"/>
              <a:t>TKB Executive Director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47afea8cab_0_208"/>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49" name="Google Shape;149;g147afea8cab_0_208"/>
          <p:cNvPicPr preferRelativeResize="0"/>
          <p:nvPr/>
        </p:nvPicPr>
        <p:blipFill rotWithShape="1">
          <a:blip r:embed="rId3">
            <a:alphaModFix/>
          </a:blip>
          <a:srcRect b="0" l="0" r="0" t="0"/>
          <a:stretch/>
        </p:blipFill>
        <p:spPr>
          <a:xfrm>
            <a:off x="2809425" y="205725"/>
            <a:ext cx="3655501" cy="473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47afea8cab_0_407"/>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pic>
        <p:nvPicPr>
          <p:cNvPr descr="FAM is The Orchard's Foster &amp; Adoption Ministry. Our mission is to come alongside the families currently exploring, pursuing, or involved in fostering and adoption.&#10;&#10;As National Adoption Day is quickly approaching (November 13), we wanted to share a quick story of the Roseland's experience with WRAP Care at The Orchard. WRAP stands for: Words of Encouragement, Respite Care, Acts of Service, and Prayer. WRAP Care is one of the most practical ways to come alongside families currently involved in fostering and adoption. &#10;&#10;Everyone can do something! If you want to know more about how you can stand with those in need whether through prayer, encouragement, or financial means please email us at info@theorchardchurch.com" id="155" name="Google Shape;155;g147afea8cab_0_407" title="Foster &amp; Adoption Ministry: WRAP Care">
            <a:hlinkClick r:id="rId3"/>
          </p:cNvPr>
          <p:cNvPicPr preferRelativeResize="0"/>
          <p:nvPr/>
        </p:nvPicPr>
        <p:blipFill>
          <a:blip r:embed="rId4">
            <a:alphaModFix/>
          </a:blip>
          <a:stretch>
            <a:fillRect/>
          </a:stretch>
        </p:blipFill>
        <p:spPr>
          <a:xfrm>
            <a:off x="626300" y="118425"/>
            <a:ext cx="7891400" cy="4438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47afea8cab_0_315"/>
          <p:cNvSpPr txBox="1"/>
          <p:nvPr>
            <p:ph idx="12" type="sldNum"/>
          </p:nvPr>
        </p:nvSpPr>
        <p:spPr>
          <a:xfrm>
            <a:off x="8497700" y="4663625"/>
            <a:ext cx="341700" cy="307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rgbClr val="000000"/>
              </a:buClr>
              <a:buSzPts val="900"/>
              <a:buFont typeface="Arial"/>
              <a:buNone/>
            </a:pPr>
            <a:fld id="{00000000-1234-1234-1234-123412341234}" type="slidenum">
              <a:rPr lang="en"/>
              <a:t>‹#›</a:t>
            </a:fld>
            <a:endParaRPr/>
          </a:p>
        </p:txBody>
      </p:sp>
      <p:sp>
        <p:nvSpPr>
          <p:cNvPr id="161" name="Google Shape;161;g147afea8cab_0_315"/>
          <p:cNvSpPr txBox="1"/>
          <p:nvPr>
            <p:ph type="title"/>
          </p:nvPr>
        </p:nvSpPr>
        <p:spPr>
          <a:xfrm>
            <a:off x="311700" y="447250"/>
            <a:ext cx="8520600" cy="4523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86419"/>
              <a:buNone/>
            </a:pPr>
            <a:r>
              <a:rPr lang="en">
                <a:latin typeface="Josefin Sans"/>
                <a:ea typeface="Josefin Sans"/>
                <a:cs typeface="Josefin Sans"/>
                <a:sym typeface="Josefin Sans"/>
              </a:rPr>
              <a:t>Whether you are 10 years old or 80, </a:t>
            </a:r>
            <a:endParaRPr>
              <a:latin typeface="Josefin Sans"/>
              <a:ea typeface="Josefin Sans"/>
              <a:cs typeface="Josefin Sans"/>
              <a:sym typeface="Josefin Sans"/>
            </a:endParaRPr>
          </a:p>
          <a:p>
            <a:pPr indent="0" lvl="0" marL="0" rtl="0" algn="ctr">
              <a:lnSpc>
                <a:spcPct val="100000"/>
              </a:lnSpc>
              <a:spcBef>
                <a:spcPts val="0"/>
              </a:spcBef>
              <a:spcAft>
                <a:spcPts val="0"/>
              </a:spcAft>
              <a:buSzPct val="86419"/>
              <a:buNone/>
            </a:pPr>
            <a:r>
              <a:rPr lang="en">
                <a:latin typeface="Josefin Sans"/>
                <a:ea typeface="Josefin Sans"/>
                <a:cs typeface="Josefin Sans"/>
                <a:sym typeface="Josefin Sans"/>
              </a:rPr>
              <a:t>a business person, stay at home parent, or student, </a:t>
            </a:r>
            <a:endParaRPr>
              <a:latin typeface="Josefin Sans"/>
              <a:ea typeface="Josefin Sans"/>
              <a:cs typeface="Josefin Sans"/>
              <a:sym typeface="Josefin Sans"/>
            </a:endParaRPr>
          </a:p>
          <a:p>
            <a:pPr indent="0" lvl="0" marL="0" rtl="0" algn="ctr">
              <a:lnSpc>
                <a:spcPct val="100000"/>
              </a:lnSpc>
              <a:spcBef>
                <a:spcPts val="0"/>
              </a:spcBef>
              <a:spcAft>
                <a:spcPts val="0"/>
              </a:spcAft>
              <a:buSzPct val="67632"/>
              <a:buNone/>
            </a:pPr>
            <a:r>
              <a:rPr b="1" lang="en" sz="4600">
                <a:solidFill>
                  <a:schemeClr val="accent3"/>
                </a:solidFill>
                <a:latin typeface="Pacifico"/>
                <a:ea typeface="Pacifico"/>
                <a:cs typeface="Pacifico"/>
                <a:sym typeface="Pacifico"/>
              </a:rPr>
              <a:t>Wrap Ministry is for you!</a:t>
            </a:r>
            <a:endParaRPr b="1" sz="4600">
              <a:solidFill>
                <a:schemeClr val="accent3"/>
              </a:solidFill>
              <a:latin typeface="Pacifico"/>
              <a:ea typeface="Pacifico"/>
              <a:cs typeface="Pacifico"/>
              <a:sym typeface="Pacifico"/>
            </a:endParaRPr>
          </a:p>
          <a:p>
            <a:pPr indent="0" lvl="0" marL="0" rtl="0" algn="ctr">
              <a:lnSpc>
                <a:spcPct val="100000"/>
              </a:lnSpc>
              <a:spcBef>
                <a:spcPts val="0"/>
              </a:spcBef>
              <a:spcAft>
                <a:spcPts val="0"/>
              </a:spcAft>
              <a:buSzPct val="225806"/>
              <a:buNone/>
            </a:pPr>
            <a:r>
              <a:t/>
            </a:r>
            <a:endParaRPr sz="1377">
              <a:latin typeface="Josefin Sans"/>
              <a:ea typeface="Josefin Sans"/>
              <a:cs typeface="Josefin Sans"/>
              <a:sym typeface="Josefin Sans"/>
            </a:endParaRPr>
          </a:p>
          <a:p>
            <a:pPr indent="0" lvl="0" marL="0" rtl="0" algn="ctr">
              <a:lnSpc>
                <a:spcPct val="100000"/>
              </a:lnSpc>
              <a:spcBef>
                <a:spcPts val="0"/>
              </a:spcBef>
              <a:spcAft>
                <a:spcPts val="0"/>
              </a:spcAft>
              <a:buSzPct val="86419"/>
              <a:buNone/>
            </a:pPr>
            <a:r>
              <a:rPr lang="en">
                <a:latin typeface="Josefin Sans"/>
                <a:ea typeface="Josefin Sans"/>
                <a:cs typeface="Josefin Sans"/>
                <a:sym typeface="Josefin Sans"/>
              </a:rPr>
              <a:t>There are countless ways to care. </a:t>
            </a:r>
            <a:endParaRPr>
              <a:latin typeface="Josefin Sans"/>
              <a:ea typeface="Josefin Sans"/>
              <a:cs typeface="Josefin Sans"/>
              <a:sym typeface="Josefin Sans"/>
            </a:endParaRPr>
          </a:p>
          <a:p>
            <a:pPr indent="0" lvl="0" marL="0" rtl="0" algn="ctr">
              <a:lnSpc>
                <a:spcPct val="100000"/>
              </a:lnSpc>
              <a:spcBef>
                <a:spcPts val="0"/>
              </a:spcBef>
              <a:spcAft>
                <a:spcPts val="0"/>
              </a:spcAft>
              <a:buSzPct val="239316"/>
              <a:buNone/>
            </a:pPr>
            <a:r>
              <a:t/>
            </a:r>
            <a:endParaRPr sz="1300">
              <a:latin typeface="Josefin Sans"/>
              <a:ea typeface="Josefin Sans"/>
              <a:cs typeface="Josefin Sans"/>
              <a:sym typeface="Josefin Sans"/>
            </a:endParaRPr>
          </a:p>
          <a:p>
            <a:pPr indent="0" lvl="0" marL="0" rtl="0" algn="ctr">
              <a:lnSpc>
                <a:spcPct val="100000"/>
              </a:lnSpc>
              <a:spcBef>
                <a:spcPts val="0"/>
              </a:spcBef>
              <a:spcAft>
                <a:spcPts val="0"/>
              </a:spcAft>
              <a:buSzPct val="86419"/>
              <a:buNone/>
            </a:pPr>
            <a:r>
              <a:rPr lang="en">
                <a:latin typeface="Josefin Sans"/>
                <a:ea typeface="Josefin Sans"/>
                <a:cs typeface="Josefin Sans"/>
                <a:sym typeface="Josefin Sans"/>
              </a:rPr>
              <a:t>Wrap around gives us all the opportunity to say </a:t>
            </a:r>
            <a:r>
              <a:rPr b="1" lang="en" sz="4711">
                <a:solidFill>
                  <a:schemeClr val="accent3"/>
                </a:solidFill>
                <a:latin typeface="Pacifico"/>
                <a:ea typeface="Pacifico"/>
                <a:cs typeface="Pacifico"/>
                <a:sym typeface="Pacifico"/>
              </a:rPr>
              <a:t>Yes</a:t>
            </a:r>
            <a:r>
              <a:rPr b="1" lang="en" sz="4711">
                <a:solidFill>
                  <a:schemeClr val="accent3"/>
                </a:solidFill>
                <a:latin typeface="Josefin Sans"/>
                <a:ea typeface="Josefin Sans"/>
                <a:cs typeface="Josefin Sans"/>
                <a:sym typeface="Josefin Sans"/>
              </a:rPr>
              <a:t> </a:t>
            </a:r>
            <a:r>
              <a:rPr lang="en">
                <a:latin typeface="Josefin Sans"/>
                <a:ea typeface="Josefin Sans"/>
                <a:cs typeface="Josefin Sans"/>
                <a:sym typeface="Josefin Sans"/>
              </a:rPr>
              <a:t>!</a:t>
            </a:r>
            <a:endParaRPr>
              <a:latin typeface="Josefin Sans"/>
              <a:ea typeface="Josefin Sans"/>
              <a:cs typeface="Josefin Sans"/>
              <a:sym typeface="Josefin Sans"/>
            </a:endParaRPr>
          </a:p>
          <a:p>
            <a:pPr indent="0" lvl="0" marL="0" rtl="0" algn="l">
              <a:lnSpc>
                <a:spcPct val="100000"/>
              </a:lnSpc>
              <a:spcBef>
                <a:spcPts val="0"/>
              </a:spcBef>
              <a:spcAft>
                <a:spcPts val="0"/>
              </a:spcAft>
              <a:buSzPct val="86419"/>
              <a:buNone/>
            </a:pPr>
            <a:r>
              <a:t/>
            </a:r>
            <a:endParaRPr>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243746"/>
      </a:dk1>
      <a:lt1>
        <a:srgbClr val="FFFFFF"/>
      </a:lt1>
      <a:dk2>
        <a:srgbClr val="758592"/>
      </a:dk2>
      <a:lt2>
        <a:srgbClr val="00829B"/>
      </a:lt2>
      <a:accent1>
        <a:srgbClr val="3CB4E5"/>
      </a:accent1>
      <a:accent2>
        <a:srgbClr val="FFA400"/>
      </a:accent2>
      <a:accent3>
        <a:srgbClr val="155584"/>
      </a:accent3>
      <a:accent4>
        <a:srgbClr val="93D500"/>
      </a:accent4>
      <a:accent5>
        <a:srgbClr val="FF4713"/>
      </a:accent5>
      <a:accent6>
        <a:srgbClr val="B6CED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